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3" r:id="rId4"/>
    <p:sldMasterId id="2147483664" r:id="rId5"/>
  </p:sldMasterIdLst>
  <p:notesMasterIdLst>
    <p:notesMasterId r:id="rId21"/>
  </p:notesMasterIdLst>
  <p:sldIdLst>
    <p:sldId id="256" r:id="rId6"/>
    <p:sldId id="257" r:id="rId7"/>
    <p:sldId id="258" r:id="rId8"/>
    <p:sldId id="259" r:id="rId9"/>
    <p:sldId id="260" r:id="rId10"/>
    <p:sldId id="261" r:id="rId11"/>
    <p:sldId id="262" r:id="rId12"/>
    <p:sldId id="263" r:id="rId13"/>
    <p:sldId id="269" r:id="rId14"/>
    <p:sldId id="264" r:id="rId15"/>
    <p:sldId id="265" r:id="rId16"/>
    <p:sldId id="266" r:id="rId17"/>
    <p:sldId id="267" r:id="rId18"/>
    <p:sldId id="268" r:id="rId19"/>
    <p:sldId id="278" r:id="rId20"/>
  </p:sldIdLst>
  <p:sldSz cx="9144000" cy="5143500" type="screen16x9"/>
  <p:notesSz cx="6858000" cy="9144000"/>
  <p:embeddedFontLst>
    <p:embeddedFont>
      <p:font typeface="Quicksand" panose="020B0604020202020204" charset="0"/>
      <p:regular r:id="rId22"/>
      <p:bold r:id="rId23"/>
    </p:embeddedFont>
    <p:embeddedFont>
      <p:font typeface="Quicksand Light" panose="020B0604020202020204" charset="0"/>
      <p:regular r:id="rId24"/>
      <p:bold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2925E5-7A33-040F-A051-9860DD07D7F7}" v="40" dt="2024-08-19T09:32:46.1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79398"/>
  </p:normalViewPr>
  <p:slideViewPr>
    <p:cSldViewPr snapToGrid="0">
      <p:cViewPr varScale="1">
        <p:scale>
          <a:sx n="117" d="100"/>
          <a:sy n="117" d="100"/>
        </p:scale>
        <p:origin x="1480" y="16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4.fntdata"/><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3.fntdata"/><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font" Target="fonts/font2.fntdata"/><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font" Target="fonts/font1.fntdata"/><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Vidler" userId="S::r.vidler@stem.org.uk::a7ab3874-a895-4321-b1e0-3183a0391317" providerId="AD" clId="Web-{5D2925E5-7A33-040F-A051-9860DD07D7F7}"/>
    <pc:docChg chg="modSld">
      <pc:chgData name="Rachel Vidler" userId="S::r.vidler@stem.org.uk::a7ab3874-a895-4321-b1e0-3183a0391317" providerId="AD" clId="Web-{5D2925E5-7A33-040F-A051-9860DD07D7F7}" dt="2024-08-19T09:32:46.167" v="38" actId="20577"/>
      <pc:docMkLst>
        <pc:docMk/>
      </pc:docMkLst>
      <pc:sldChg chg="modSp">
        <pc:chgData name="Rachel Vidler" userId="S::r.vidler@stem.org.uk::a7ab3874-a895-4321-b1e0-3183a0391317" providerId="AD" clId="Web-{5D2925E5-7A33-040F-A051-9860DD07D7F7}" dt="2024-08-19T09:32:27.995" v="34" actId="1076"/>
        <pc:sldMkLst>
          <pc:docMk/>
          <pc:sldMk cId="0" sldId="263"/>
        </pc:sldMkLst>
        <pc:spChg chg="mod">
          <ac:chgData name="Rachel Vidler" userId="S::r.vidler@stem.org.uk::a7ab3874-a895-4321-b1e0-3183a0391317" providerId="AD" clId="Web-{5D2925E5-7A33-040F-A051-9860DD07D7F7}" dt="2024-08-19T09:32:19.276" v="33" actId="20577"/>
          <ac:spMkLst>
            <pc:docMk/>
            <pc:sldMk cId="0" sldId="263"/>
            <ac:spMk id="159" creationId="{00000000-0000-0000-0000-000000000000}"/>
          </ac:spMkLst>
        </pc:spChg>
        <pc:spChg chg="mod">
          <ac:chgData name="Rachel Vidler" userId="S::r.vidler@stem.org.uk::a7ab3874-a895-4321-b1e0-3183a0391317" providerId="AD" clId="Web-{5D2925E5-7A33-040F-A051-9860DD07D7F7}" dt="2024-08-19T09:32:10.791" v="32" actId="20577"/>
          <ac:spMkLst>
            <pc:docMk/>
            <pc:sldMk cId="0" sldId="263"/>
            <ac:spMk id="160" creationId="{00000000-0000-0000-0000-000000000000}"/>
          </ac:spMkLst>
        </pc:spChg>
        <pc:picChg chg="mod">
          <ac:chgData name="Rachel Vidler" userId="S::r.vidler@stem.org.uk::a7ab3874-a895-4321-b1e0-3183a0391317" providerId="AD" clId="Web-{5D2925E5-7A33-040F-A051-9860DD07D7F7}" dt="2024-08-19T09:32:27.995" v="34" actId="1076"/>
          <ac:picMkLst>
            <pc:docMk/>
            <pc:sldMk cId="0" sldId="263"/>
            <ac:picMk id="1026" creationId="{0345A942-FC41-7469-1BB6-B5C6518EE13D}"/>
          </ac:picMkLst>
        </pc:picChg>
      </pc:sldChg>
      <pc:sldChg chg="modSp">
        <pc:chgData name="Rachel Vidler" userId="S::r.vidler@stem.org.uk::a7ab3874-a895-4321-b1e0-3183a0391317" providerId="AD" clId="Web-{5D2925E5-7A33-040F-A051-9860DD07D7F7}" dt="2024-08-19T09:32:46.167" v="38" actId="20577"/>
        <pc:sldMkLst>
          <pc:docMk/>
          <pc:sldMk cId="668870528" sldId="269"/>
        </pc:sldMkLst>
        <pc:spChg chg="mod">
          <ac:chgData name="Rachel Vidler" userId="S::r.vidler@stem.org.uk::a7ab3874-a895-4321-b1e0-3183a0391317" providerId="AD" clId="Web-{5D2925E5-7A33-040F-A051-9860DD07D7F7}" dt="2024-08-19T09:32:46.167" v="38" actId="20577"/>
          <ac:spMkLst>
            <pc:docMk/>
            <pc:sldMk cId="668870528" sldId="269"/>
            <ac:spMk id="15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pixabay.com/vectors/computer-hub-network-server-switch-159835/"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pixabay.com/vectors/computer-database-network-server-156948/"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pixabay.com/vectors/router-wifi-wireless-connector-23240/"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pixabay.com/photos/network-cables-rj-plug-patch-cable-499798/" TargetMode="External"/><Relationship Id="rId2" Type="http://schemas.openxmlformats.org/officeDocument/2006/relationships/slide" Target="../slides/slide6.xml"/><Relationship Id="rId1" Type="http://schemas.openxmlformats.org/officeDocument/2006/relationships/notesMaster" Target="../notesMasters/notesMaster1.xml"/><Relationship Id="rId5" Type="http://schemas.openxmlformats.org/officeDocument/2006/relationships/hyperlink" Target="https://freesvg.org/network-socket" TargetMode="External"/><Relationship Id="rId4" Type="http://schemas.openxmlformats.org/officeDocument/2006/relationships/hyperlink" Target="https://pixabay.com/illustrations/network-cable-ethernet-plug-1027309/"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pixabay.com/illustrations/binary-one-cyborg-cybernetics-1536651/"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pixabay.com/illustrations/binoculars-search-see-to-find-1026425/"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8" Type="http://schemas.openxmlformats.org/officeDocument/2006/relationships/hyperlink" Target="https://pixabay.com/vectors/laptop-notebook-computer-black-158648/" TargetMode="External"/><Relationship Id="rId3" Type="http://schemas.openxmlformats.org/officeDocument/2006/relationships/hyperlink" Target="https://pixabay.com/vectors/computer-hub-network-server-switch-159835/" TargetMode="External"/><Relationship Id="rId7" Type="http://schemas.openxmlformats.org/officeDocument/2006/relationships/hyperlink" Target="https://pixabay.com/vectors/router-wifi-wireless-connector-23240/"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pixabay.com/vectors/computer-desktop-pc-workstation-1295529/" TargetMode="External"/><Relationship Id="rId5" Type="http://schemas.openxmlformats.org/officeDocument/2006/relationships/hyperlink" Target="https://pixabay.com/vectors/computer-database-network-server-156948/" TargetMode="External"/><Relationship Id="rId4" Type="http://schemas.openxmlformats.org/officeDocument/2006/relationships/hyperlink" Target="https://pixabay.com/vectors/copier-scanner-printer-office-42612/" TargetMode="External"/><Relationship Id="rId9" Type="http://schemas.openxmlformats.org/officeDocument/2006/relationships/hyperlink" Target="https://pixabay.com/photos/ipad-tab-tablet-3d-2462599/" TargetMode="Externa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pixabay.com/illustrations/network-social-social-networks-1911678/"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pixabay.com/illustrations/network-connections-communication-3537400/"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pixabay.com/vectors/thumb-up-hand-like-confirm-go-top-307176/"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419dae0ed3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419dae0ed3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000" dirty="0">
                <a:latin typeface="Quicksand"/>
                <a:ea typeface="Quicksand"/>
                <a:cs typeface="Quicksand"/>
                <a:sym typeface="Quicksand"/>
              </a:rPr>
              <a:t>Last updated: 31-07-24</a:t>
            </a:r>
            <a:endParaRPr sz="1000" dirty="0">
              <a:latin typeface="Quicksand"/>
              <a:ea typeface="Quicksand"/>
              <a:cs typeface="Quicksand"/>
              <a:sym typeface="Quicksan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419dae0ed3_0_6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419dae0ed3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000">
              <a:latin typeface="Quicksand"/>
              <a:ea typeface="Quicksand"/>
              <a:cs typeface="Quicksand"/>
              <a:sym typeface="Quicksan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419dae0ed3_0_12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419dae0ed3_0_1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000">
                <a:solidFill>
                  <a:schemeClr val="dk1"/>
                </a:solidFill>
                <a:latin typeface="Quicksand"/>
                <a:ea typeface="Quicksand"/>
                <a:cs typeface="Quicksand"/>
                <a:sym typeface="Quicksand"/>
              </a:rPr>
              <a:t>Image source: </a:t>
            </a:r>
            <a:r>
              <a:rPr lang="en-GB" sz="1000" u="sng">
                <a:solidFill>
                  <a:srgbClr val="1155CC"/>
                </a:solidFill>
                <a:latin typeface="Quicksand"/>
                <a:ea typeface="Quicksand"/>
                <a:cs typeface="Quicksand"/>
                <a:sym typeface="Quicksand"/>
                <a:hlinkClick r:id="rId3">
                  <a:extLst>
                    <a:ext uri="{A12FA001-AC4F-418D-AE19-62706E023703}">
                      <ahyp:hlinkClr xmlns:ahyp="http://schemas.microsoft.com/office/drawing/2018/hyperlinkcolor" val="tx"/>
                    </a:ext>
                  </a:extLst>
                </a:hlinkClick>
              </a:rPr>
              <a:t>https://pixabay.com/vectors/computer-hub-network-server-switch-159835/</a:t>
            </a:r>
            <a:endParaRPr sz="1000">
              <a:solidFill>
                <a:srgbClr val="1155CC"/>
              </a:solidFill>
              <a:latin typeface="Quicksand"/>
              <a:ea typeface="Quicksand"/>
              <a:cs typeface="Quicksand"/>
              <a:sym typeface="Quicksan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419dae0ed3_0_13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419dae0ed3_0_1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000">
                <a:solidFill>
                  <a:schemeClr val="dk1"/>
                </a:solidFill>
                <a:latin typeface="Quicksand"/>
                <a:ea typeface="Quicksand"/>
                <a:cs typeface="Quicksand"/>
                <a:sym typeface="Quicksand"/>
              </a:rPr>
              <a:t>Image source: </a:t>
            </a:r>
            <a:r>
              <a:rPr lang="en-GB" sz="1000" u="sng">
                <a:solidFill>
                  <a:srgbClr val="1155CC"/>
                </a:solidFill>
                <a:latin typeface="Quicksand"/>
                <a:ea typeface="Quicksand"/>
                <a:cs typeface="Quicksand"/>
                <a:sym typeface="Quicksand"/>
                <a:hlinkClick r:id="rId3">
                  <a:extLst>
                    <a:ext uri="{A12FA001-AC4F-418D-AE19-62706E023703}">
                      <ahyp:hlinkClr xmlns:ahyp="http://schemas.microsoft.com/office/drawing/2018/hyperlinkcolor" val="tx"/>
                    </a:ext>
                  </a:extLst>
                </a:hlinkClick>
              </a:rPr>
              <a:t>https://pixabay.com/vectors/computer-database-network-server-156948/</a:t>
            </a:r>
            <a:endParaRPr sz="1000">
              <a:solidFill>
                <a:srgbClr val="1155CC"/>
              </a:solidFill>
              <a:latin typeface="Quicksand"/>
              <a:ea typeface="Quicksand"/>
              <a:cs typeface="Quicksand"/>
              <a:sym typeface="Quicksan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419dae0ed3_0_14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419dae0ed3_0_1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000">
                <a:solidFill>
                  <a:schemeClr val="dk1"/>
                </a:solidFill>
                <a:latin typeface="Quicksand"/>
                <a:ea typeface="Quicksand"/>
                <a:cs typeface="Quicksand"/>
                <a:sym typeface="Quicksand"/>
              </a:rPr>
              <a:t>Image source: </a:t>
            </a:r>
            <a:r>
              <a:rPr lang="en-GB" sz="1000" u="sng">
                <a:solidFill>
                  <a:srgbClr val="1155CC"/>
                </a:solidFill>
                <a:latin typeface="Quicksand"/>
                <a:ea typeface="Quicksand"/>
                <a:cs typeface="Quicksand"/>
                <a:sym typeface="Quicksand"/>
                <a:hlinkClick r:id="rId3">
                  <a:extLst>
                    <a:ext uri="{A12FA001-AC4F-418D-AE19-62706E023703}">
                      <ahyp:hlinkClr xmlns:ahyp="http://schemas.microsoft.com/office/drawing/2018/hyperlinkcolor" val="tx"/>
                    </a:ext>
                  </a:extLst>
                </a:hlinkClick>
              </a:rPr>
              <a:t>https://pixabay.com/vectors/router-wifi-wireless-connector-23240/</a:t>
            </a:r>
            <a:endParaRPr sz="1000">
              <a:solidFill>
                <a:srgbClr val="1155CC"/>
              </a:solidFill>
              <a:latin typeface="Quicksand"/>
              <a:ea typeface="Quicksand"/>
              <a:cs typeface="Quicksand"/>
              <a:sym typeface="Quicksan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57777b4128_0_3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57777b4128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Quicksand"/>
                <a:ea typeface="Quicksand"/>
                <a:cs typeface="Quicksand"/>
                <a:sym typeface="Quicksand"/>
              </a:rPr>
              <a:t>Image sources:</a:t>
            </a:r>
            <a:endParaRPr sz="1000">
              <a:latin typeface="Quicksand"/>
              <a:ea typeface="Quicksand"/>
              <a:cs typeface="Quicksand"/>
              <a:sym typeface="Quicksand"/>
            </a:endParaRPr>
          </a:p>
          <a:p>
            <a:pPr marL="0" lvl="0" indent="0" algn="l" rtl="0">
              <a:spcBef>
                <a:spcPts val="0"/>
              </a:spcBef>
              <a:spcAft>
                <a:spcPts val="0"/>
              </a:spcAft>
              <a:buNone/>
            </a:pPr>
            <a:r>
              <a:rPr lang="en-GB" sz="1000" u="sng">
                <a:solidFill>
                  <a:srgbClr val="1155CC"/>
                </a:solidFill>
                <a:latin typeface="Quicksand"/>
                <a:ea typeface="Quicksand"/>
                <a:cs typeface="Quicksand"/>
                <a:sym typeface="Quicksand"/>
                <a:hlinkClick r:id="rId3">
                  <a:extLst>
                    <a:ext uri="{A12FA001-AC4F-418D-AE19-62706E023703}">
                      <ahyp:hlinkClr xmlns:ahyp="http://schemas.microsoft.com/office/drawing/2018/hyperlinkcolor" val="tx"/>
                    </a:ext>
                  </a:extLst>
                </a:hlinkClick>
              </a:rPr>
              <a:t>https://pixabay.com/photos/network-cables-rj-plug-patch-cable-499798/</a:t>
            </a:r>
            <a:endParaRPr sz="1000">
              <a:solidFill>
                <a:srgbClr val="1155CC"/>
              </a:solidFill>
              <a:latin typeface="Quicksand"/>
              <a:ea typeface="Quicksand"/>
              <a:cs typeface="Quicksand"/>
              <a:sym typeface="Quicksand"/>
            </a:endParaRPr>
          </a:p>
          <a:p>
            <a:pPr marL="0" lvl="0" indent="0" algn="l" rtl="0">
              <a:spcBef>
                <a:spcPts val="0"/>
              </a:spcBef>
              <a:spcAft>
                <a:spcPts val="0"/>
              </a:spcAft>
              <a:buNone/>
            </a:pPr>
            <a:r>
              <a:rPr lang="en-GB" sz="1000" u="sng">
                <a:solidFill>
                  <a:srgbClr val="1155CC"/>
                </a:solidFill>
                <a:latin typeface="Quicksand"/>
                <a:ea typeface="Quicksand"/>
                <a:cs typeface="Quicksand"/>
                <a:sym typeface="Quicksand"/>
                <a:hlinkClick r:id="rId4">
                  <a:extLst>
                    <a:ext uri="{A12FA001-AC4F-418D-AE19-62706E023703}">
                      <ahyp:hlinkClr xmlns:ahyp="http://schemas.microsoft.com/office/drawing/2018/hyperlinkcolor" val="tx"/>
                    </a:ext>
                  </a:extLst>
                </a:hlinkClick>
              </a:rPr>
              <a:t>https://pixabay.com/illustrations/network-cable-ethernet-plug-1027309/</a:t>
            </a:r>
            <a:endParaRPr sz="1000">
              <a:solidFill>
                <a:srgbClr val="1155CC"/>
              </a:solidFill>
              <a:latin typeface="Quicksand"/>
              <a:ea typeface="Quicksand"/>
              <a:cs typeface="Quicksand"/>
              <a:sym typeface="Quicksand"/>
            </a:endParaRPr>
          </a:p>
          <a:p>
            <a:pPr marL="0" lvl="0" indent="0" algn="l" rtl="0">
              <a:spcBef>
                <a:spcPts val="0"/>
              </a:spcBef>
              <a:spcAft>
                <a:spcPts val="0"/>
              </a:spcAft>
              <a:buNone/>
            </a:pPr>
            <a:r>
              <a:rPr lang="en-GB" sz="1000" u="sng">
                <a:solidFill>
                  <a:srgbClr val="1155CC"/>
                </a:solidFill>
                <a:latin typeface="Quicksand"/>
                <a:ea typeface="Quicksand"/>
                <a:cs typeface="Quicksand"/>
                <a:sym typeface="Quicksand"/>
                <a:hlinkClick r:id="rId5">
                  <a:extLst>
                    <a:ext uri="{A12FA001-AC4F-418D-AE19-62706E023703}">
                      <ahyp:hlinkClr xmlns:ahyp="http://schemas.microsoft.com/office/drawing/2018/hyperlinkcolor" val="tx"/>
                    </a:ext>
                  </a:extLst>
                </a:hlinkClick>
              </a:rPr>
              <a:t>https://freesvg.org/network-socket</a:t>
            </a:r>
            <a:endParaRPr sz="1000">
              <a:solidFill>
                <a:srgbClr val="1155CC"/>
              </a:solidFill>
              <a:latin typeface="Quicksand"/>
              <a:ea typeface="Quicksand"/>
              <a:cs typeface="Quicksand"/>
              <a:sym typeface="Quicksan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419dae0ed3_0_18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419dae0ed3_0_1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000" dirty="0">
                <a:latin typeface="Quicksand"/>
                <a:ea typeface="Quicksand"/>
                <a:cs typeface="Quicksand"/>
                <a:sym typeface="Quicksand"/>
              </a:rPr>
              <a:t>Image source: </a:t>
            </a:r>
            <a:r>
              <a:rPr lang="en-GB" sz="1000" u="sng" dirty="0">
                <a:solidFill>
                  <a:srgbClr val="1155CC"/>
                </a:solidFill>
                <a:latin typeface="Quicksand"/>
                <a:ea typeface="Quicksand"/>
                <a:cs typeface="Quicksand"/>
                <a:sym typeface="Quicksand"/>
                <a:hlinkClick r:id="rId3">
                  <a:extLst>
                    <a:ext uri="{A12FA001-AC4F-418D-AE19-62706E023703}">
                      <ahyp:hlinkClr xmlns:ahyp="http://schemas.microsoft.com/office/drawing/2018/hyperlinkcolor" val="tx"/>
                    </a:ext>
                  </a:extLst>
                </a:hlinkClick>
              </a:rPr>
              <a:t>https://pixabay.com/illustrations/binary-one-cyborg-cybernetics-1536651/</a:t>
            </a:r>
            <a:endParaRPr sz="1000" dirty="0">
              <a:latin typeface="Quicksand"/>
              <a:ea typeface="Quicksand"/>
              <a:cs typeface="Quicksand"/>
              <a:sym typeface="Quicksan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419dae0ed3_0_2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419dae0ed3_0_2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000" dirty="0">
                <a:latin typeface="Quicksand"/>
                <a:ea typeface="Quicksand"/>
                <a:cs typeface="Quicksand"/>
                <a:sym typeface="Quicksand"/>
              </a:rPr>
              <a:t>Image source: https://</a:t>
            </a:r>
            <a:r>
              <a:rPr lang="en-GB" sz="1000" dirty="0" err="1">
                <a:latin typeface="Quicksand"/>
                <a:ea typeface="Quicksand"/>
                <a:cs typeface="Quicksand"/>
                <a:sym typeface="Quicksand"/>
              </a:rPr>
              <a:t>pixabay.com</a:t>
            </a:r>
            <a:r>
              <a:rPr lang="en-GB" sz="1000" dirty="0">
                <a:latin typeface="Quicksand"/>
                <a:ea typeface="Quicksand"/>
                <a:cs typeface="Quicksand"/>
                <a:sym typeface="Quicksand"/>
              </a:rPr>
              <a:t>/photos/pc-hardware-man-personal-computer-5737958/  </a:t>
            </a:r>
            <a:r>
              <a:rPr lang="en-GB" sz="1000" u="sng" dirty="0">
                <a:solidFill>
                  <a:srgbClr val="1155CC"/>
                </a:solidFill>
                <a:latin typeface="Quicksand"/>
                <a:ea typeface="Quicksand"/>
                <a:cs typeface="Quicksand"/>
                <a:sym typeface="Quicksand"/>
              </a:rPr>
              <a:t> </a:t>
            </a:r>
            <a:endParaRPr sz="1000" dirty="0">
              <a:solidFill>
                <a:srgbClr val="1155CC"/>
              </a:solidFill>
              <a:latin typeface="Quicksand"/>
              <a:ea typeface="Quicksand"/>
              <a:cs typeface="Quicksand"/>
              <a:sym typeface="Quicksan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419dae0ed3_0_2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419dae0ed3_0_2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Quicksand"/>
                <a:ea typeface="Quicksand"/>
                <a:cs typeface="Quicksand"/>
                <a:sym typeface="Quicksand"/>
              </a:rPr>
              <a:t>Image source: </a:t>
            </a:r>
            <a:r>
              <a:rPr lang="en-GB" sz="1000" u="sng">
                <a:solidFill>
                  <a:srgbClr val="1155CC"/>
                </a:solidFill>
                <a:latin typeface="Quicksand"/>
                <a:ea typeface="Quicksand"/>
                <a:cs typeface="Quicksand"/>
                <a:sym typeface="Quicksand"/>
                <a:hlinkClick r:id="rId3">
                  <a:extLst>
                    <a:ext uri="{A12FA001-AC4F-418D-AE19-62706E023703}">
                      <ahyp:hlinkClr xmlns:ahyp="http://schemas.microsoft.com/office/drawing/2018/hyperlinkcolor" val="tx"/>
                    </a:ext>
                  </a:extLst>
                </a:hlinkClick>
              </a:rPr>
              <a:t>https://pixabay.com/illustrations/binoculars-search-see-to-find-1026425/</a:t>
            </a:r>
            <a:endParaRPr sz="1000">
              <a:solidFill>
                <a:srgbClr val="1155CC"/>
              </a:solidFill>
              <a:latin typeface="Quicksand"/>
              <a:ea typeface="Quicksand"/>
              <a:cs typeface="Quicksand"/>
              <a:sym typeface="Quicksand"/>
            </a:endParaRPr>
          </a:p>
        </p:txBody>
      </p:sp>
    </p:spTree>
    <p:extLst>
      <p:ext uri="{BB962C8B-B14F-4D97-AF65-F5344CB8AC3E}">
        <p14:creationId xmlns:p14="http://schemas.microsoft.com/office/powerpoint/2010/main" val="24410533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419dae0ed3_0_27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419dae0ed3_0_2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Quicksand"/>
                <a:ea typeface="Quicksand"/>
                <a:cs typeface="Quicksand"/>
                <a:sym typeface="Quicksand"/>
              </a:rPr>
              <a:t>Image sources:</a:t>
            </a:r>
            <a:endParaRPr sz="1000">
              <a:latin typeface="Quicksand"/>
              <a:ea typeface="Quicksand"/>
              <a:cs typeface="Quicksand"/>
              <a:sym typeface="Quicksand"/>
            </a:endParaRPr>
          </a:p>
          <a:p>
            <a:pPr marL="0" lvl="0" indent="0" algn="l" rtl="0">
              <a:lnSpc>
                <a:spcPct val="115000"/>
              </a:lnSpc>
              <a:spcBef>
                <a:spcPts val="0"/>
              </a:spcBef>
              <a:spcAft>
                <a:spcPts val="0"/>
              </a:spcAft>
              <a:buClr>
                <a:schemeClr val="dk1"/>
              </a:buClr>
              <a:buSzPts val="1100"/>
              <a:buFont typeface="Arial"/>
              <a:buNone/>
            </a:pPr>
            <a:r>
              <a:rPr lang="en-GB" sz="1000" u="sng">
                <a:solidFill>
                  <a:srgbClr val="1155CC"/>
                </a:solidFill>
                <a:latin typeface="Quicksand"/>
                <a:ea typeface="Quicksand"/>
                <a:cs typeface="Quicksand"/>
                <a:sym typeface="Quicksand"/>
                <a:hlinkClick r:id="rId3">
                  <a:extLst>
                    <a:ext uri="{A12FA001-AC4F-418D-AE19-62706E023703}">
                      <ahyp:hlinkClr xmlns:ahyp="http://schemas.microsoft.com/office/drawing/2018/hyperlinkcolor" val="tx"/>
                    </a:ext>
                  </a:extLst>
                </a:hlinkClick>
              </a:rPr>
              <a:t>https://pixabay.com/vectors/computer-hub-network-server-switch-159835/</a:t>
            </a:r>
            <a:endParaRPr sz="1000">
              <a:solidFill>
                <a:srgbClr val="1155CC"/>
              </a:solidFill>
              <a:latin typeface="Quicksand"/>
              <a:ea typeface="Quicksand"/>
              <a:cs typeface="Quicksand"/>
              <a:sym typeface="Quicksand"/>
            </a:endParaRPr>
          </a:p>
          <a:p>
            <a:pPr marL="0" lvl="0" indent="0" algn="l" rtl="0">
              <a:lnSpc>
                <a:spcPct val="115000"/>
              </a:lnSpc>
              <a:spcBef>
                <a:spcPts val="0"/>
              </a:spcBef>
              <a:spcAft>
                <a:spcPts val="0"/>
              </a:spcAft>
              <a:buClr>
                <a:schemeClr val="dk1"/>
              </a:buClr>
              <a:buSzPts val="1100"/>
              <a:buFont typeface="Arial"/>
              <a:buNone/>
            </a:pPr>
            <a:r>
              <a:rPr lang="en-GB" sz="1000" u="sng">
                <a:solidFill>
                  <a:srgbClr val="1155CC"/>
                </a:solidFill>
                <a:latin typeface="Quicksand"/>
                <a:ea typeface="Quicksand"/>
                <a:cs typeface="Quicksand"/>
                <a:sym typeface="Quicksand"/>
                <a:hlinkClick r:id="rId4">
                  <a:extLst>
                    <a:ext uri="{A12FA001-AC4F-418D-AE19-62706E023703}">
                      <ahyp:hlinkClr xmlns:ahyp="http://schemas.microsoft.com/office/drawing/2018/hyperlinkcolor" val="tx"/>
                    </a:ext>
                  </a:extLst>
                </a:hlinkClick>
              </a:rPr>
              <a:t>https://pixabay.com/vectors/copier-scanner-printer-office-42612/</a:t>
            </a:r>
            <a:endParaRPr sz="1000">
              <a:solidFill>
                <a:srgbClr val="1155CC"/>
              </a:solidFill>
              <a:latin typeface="Quicksand"/>
              <a:ea typeface="Quicksand"/>
              <a:cs typeface="Quicksand"/>
              <a:sym typeface="Quicksand"/>
            </a:endParaRPr>
          </a:p>
          <a:p>
            <a:pPr marL="0" lvl="0" indent="0" algn="l" rtl="0">
              <a:lnSpc>
                <a:spcPct val="115000"/>
              </a:lnSpc>
              <a:spcBef>
                <a:spcPts val="0"/>
              </a:spcBef>
              <a:spcAft>
                <a:spcPts val="0"/>
              </a:spcAft>
              <a:buClr>
                <a:srgbClr val="5B5BA5"/>
              </a:buClr>
              <a:buSzPts val="1100"/>
              <a:buFont typeface="Arial"/>
              <a:buNone/>
            </a:pPr>
            <a:r>
              <a:rPr lang="en-GB" sz="1000" u="sng">
                <a:solidFill>
                  <a:srgbClr val="1155CC"/>
                </a:solidFill>
                <a:latin typeface="Quicksand"/>
                <a:ea typeface="Quicksand"/>
                <a:cs typeface="Quicksand"/>
                <a:sym typeface="Quicksand"/>
                <a:hlinkClick r:id="rId5">
                  <a:extLst>
                    <a:ext uri="{A12FA001-AC4F-418D-AE19-62706E023703}">
                      <ahyp:hlinkClr xmlns:ahyp="http://schemas.microsoft.com/office/drawing/2018/hyperlinkcolor" val="tx"/>
                    </a:ext>
                  </a:extLst>
                </a:hlinkClick>
              </a:rPr>
              <a:t>https://pixabay.com/vectors/computer-database-network-server-156948/</a:t>
            </a:r>
            <a:endParaRPr sz="1000">
              <a:solidFill>
                <a:srgbClr val="1155CC"/>
              </a:solidFill>
              <a:latin typeface="Quicksand"/>
              <a:ea typeface="Quicksand"/>
              <a:cs typeface="Quicksand"/>
              <a:sym typeface="Quicksand"/>
            </a:endParaRPr>
          </a:p>
          <a:p>
            <a:pPr marL="0" lvl="0" indent="0" algn="l" rtl="0">
              <a:lnSpc>
                <a:spcPct val="115000"/>
              </a:lnSpc>
              <a:spcBef>
                <a:spcPts val="0"/>
              </a:spcBef>
              <a:spcAft>
                <a:spcPts val="0"/>
              </a:spcAft>
              <a:buNone/>
            </a:pPr>
            <a:r>
              <a:rPr lang="en-GB" sz="1000" u="sng">
                <a:solidFill>
                  <a:srgbClr val="1155CC"/>
                </a:solidFill>
                <a:latin typeface="Quicksand"/>
                <a:ea typeface="Quicksand"/>
                <a:cs typeface="Quicksand"/>
                <a:sym typeface="Quicksand"/>
                <a:hlinkClick r:id="rId6">
                  <a:extLst>
                    <a:ext uri="{A12FA001-AC4F-418D-AE19-62706E023703}">
                      <ahyp:hlinkClr xmlns:ahyp="http://schemas.microsoft.com/office/drawing/2018/hyperlinkcolor" val="tx"/>
                    </a:ext>
                  </a:extLst>
                </a:hlinkClick>
              </a:rPr>
              <a:t>https://pixabay.com/vectors/computer-desktop-pc-workstation-1295529/</a:t>
            </a:r>
            <a:endParaRPr sz="1000">
              <a:solidFill>
                <a:srgbClr val="1155CC"/>
              </a:solidFill>
              <a:latin typeface="Quicksand"/>
              <a:ea typeface="Quicksand"/>
              <a:cs typeface="Quicksand"/>
              <a:sym typeface="Quicksand"/>
            </a:endParaRPr>
          </a:p>
          <a:p>
            <a:pPr marL="0" lvl="0" indent="0" algn="l" rtl="0">
              <a:lnSpc>
                <a:spcPct val="115000"/>
              </a:lnSpc>
              <a:spcBef>
                <a:spcPts val="0"/>
              </a:spcBef>
              <a:spcAft>
                <a:spcPts val="0"/>
              </a:spcAft>
              <a:buClr>
                <a:schemeClr val="dk1"/>
              </a:buClr>
              <a:buSzPts val="1100"/>
              <a:buFont typeface="Arial"/>
              <a:buNone/>
            </a:pPr>
            <a:r>
              <a:rPr lang="en-GB" sz="1000" u="sng">
                <a:solidFill>
                  <a:srgbClr val="1155CC"/>
                </a:solidFill>
                <a:latin typeface="Quicksand"/>
                <a:ea typeface="Quicksand"/>
                <a:cs typeface="Quicksand"/>
                <a:sym typeface="Quicksand"/>
                <a:hlinkClick r:id="rId7">
                  <a:extLst>
                    <a:ext uri="{A12FA001-AC4F-418D-AE19-62706E023703}">
                      <ahyp:hlinkClr xmlns:ahyp="http://schemas.microsoft.com/office/drawing/2018/hyperlinkcolor" val="tx"/>
                    </a:ext>
                  </a:extLst>
                </a:hlinkClick>
              </a:rPr>
              <a:t>https://pixabay.com/vectors/router-wifi-wireless-connector-23240/</a:t>
            </a:r>
            <a:endParaRPr sz="1000">
              <a:solidFill>
                <a:srgbClr val="1155CC"/>
              </a:solidFill>
              <a:latin typeface="Quicksand"/>
              <a:ea typeface="Quicksand"/>
              <a:cs typeface="Quicksand"/>
              <a:sym typeface="Quicksand"/>
            </a:endParaRPr>
          </a:p>
          <a:p>
            <a:pPr marL="0" lvl="0" indent="0" algn="l" rtl="0">
              <a:lnSpc>
                <a:spcPct val="115000"/>
              </a:lnSpc>
              <a:spcBef>
                <a:spcPts val="0"/>
              </a:spcBef>
              <a:spcAft>
                <a:spcPts val="0"/>
              </a:spcAft>
              <a:buClr>
                <a:schemeClr val="dk1"/>
              </a:buClr>
              <a:buSzPts val="1100"/>
              <a:buFont typeface="Arial"/>
              <a:buNone/>
            </a:pPr>
            <a:r>
              <a:rPr lang="en-GB" sz="1000" u="sng">
                <a:solidFill>
                  <a:srgbClr val="1155CC"/>
                </a:solidFill>
                <a:latin typeface="Quicksand"/>
                <a:ea typeface="Quicksand"/>
                <a:cs typeface="Quicksand"/>
                <a:sym typeface="Quicksand"/>
                <a:hlinkClick r:id="rId8">
                  <a:extLst>
                    <a:ext uri="{A12FA001-AC4F-418D-AE19-62706E023703}">
                      <ahyp:hlinkClr xmlns:ahyp="http://schemas.microsoft.com/office/drawing/2018/hyperlinkcolor" val="tx"/>
                    </a:ext>
                  </a:extLst>
                </a:hlinkClick>
              </a:rPr>
              <a:t>https://pixabay.com/vectors/laptop-notebook-computer-black-158648/</a:t>
            </a:r>
            <a:r>
              <a:rPr lang="en-GB" sz="1000">
                <a:solidFill>
                  <a:srgbClr val="1155CC"/>
                </a:solidFill>
                <a:latin typeface="Quicksand"/>
                <a:ea typeface="Quicksand"/>
                <a:cs typeface="Quicksand"/>
                <a:sym typeface="Quicksand"/>
              </a:rPr>
              <a:t> </a:t>
            </a:r>
            <a:endParaRPr sz="1000">
              <a:solidFill>
                <a:srgbClr val="1155CC"/>
              </a:solidFill>
              <a:latin typeface="Quicksand"/>
              <a:ea typeface="Quicksand"/>
              <a:cs typeface="Quicksand"/>
              <a:sym typeface="Quicksand"/>
            </a:endParaRPr>
          </a:p>
          <a:p>
            <a:pPr marL="0" lvl="0" indent="0" algn="l" rtl="0">
              <a:lnSpc>
                <a:spcPct val="115000"/>
              </a:lnSpc>
              <a:spcBef>
                <a:spcPts val="0"/>
              </a:spcBef>
              <a:spcAft>
                <a:spcPts val="0"/>
              </a:spcAft>
              <a:buClr>
                <a:schemeClr val="dk1"/>
              </a:buClr>
              <a:buSzPts val="1100"/>
              <a:buFont typeface="Arial"/>
              <a:buNone/>
            </a:pPr>
            <a:r>
              <a:rPr lang="en-GB" sz="1000" u="sng">
                <a:solidFill>
                  <a:srgbClr val="1155CC"/>
                </a:solidFill>
                <a:latin typeface="Quicksand"/>
                <a:ea typeface="Quicksand"/>
                <a:cs typeface="Quicksand"/>
                <a:sym typeface="Quicksand"/>
                <a:hlinkClick r:id="rId9">
                  <a:extLst>
                    <a:ext uri="{A12FA001-AC4F-418D-AE19-62706E023703}">
                      <ahyp:hlinkClr xmlns:ahyp="http://schemas.microsoft.com/office/drawing/2018/hyperlinkcolor" val="tx"/>
                    </a:ext>
                  </a:extLst>
                </a:hlinkClick>
              </a:rPr>
              <a:t>https://pixabay.com/photos/ipad-tab-tablet-3d-2462599/</a:t>
            </a:r>
            <a:endParaRPr sz="1000">
              <a:solidFill>
                <a:srgbClr val="1155CC"/>
              </a:solidFill>
              <a:latin typeface="Quicksand"/>
              <a:ea typeface="Quicksand"/>
              <a:cs typeface="Quicksand"/>
              <a:sym typeface="Quicksan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419dae0ed3_0_3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419dae0ed3_0_3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Quicksand"/>
                <a:ea typeface="Quicksand"/>
                <a:cs typeface="Quicksand"/>
                <a:sym typeface="Quicksand"/>
              </a:rPr>
              <a:t>Image source: </a:t>
            </a:r>
            <a:r>
              <a:rPr lang="en-GB" sz="1000" u="sng">
                <a:solidFill>
                  <a:srgbClr val="1155CC"/>
                </a:solidFill>
                <a:latin typeface="Quicksand"/>
                <a:ea typeface="Quicksand"/>
                <a:cs typeface="Quicksand"/>
                <a:sym typeface="Quicksand"/>
                <a:hlinkClick r:id="rId3">
                  <a:extLst>
                    <a:ext uri="{A12FA001-AC4F-418D-AE19-62706E023703}">
                      <ahyp:hlinkClr xmlns:ahyp="http://schemas.microsoft.com/office/drawing/2018/hyperlinkcolor" val="tx"/>
                    </a:ext>
                  </a:extLst>
                </a:hlinkClick>
              </a:rPr>
              <a:t>https://pixabay.com/illustrations/network-social-social-networks-1911678/</a:t>
            </a:r>
            <a:endParaRPr sz="1000">
              <a:solidFill>
                <a:srgbClr val="1155CC"/>
              </a:solidFill>
              <a:latin typeface="Quicksand"/>
              <a:ea typeface="Quicksand"/>
              <a:cs typeface="Quicksand"/>
              <a:sym typeface="Quicksan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419dae0ed3_0_44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419dae0ed3_0_4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Quicksand"/>
                <a:ea typeface="Quicksand"/>
                <a:cs typeface="Quicksand"/>
                <a:sym typeface="Quicksand"/>
              </a:rPr>
              <a:t>Image source: </a:t>
            </a:r>
            <a:r>
              <a:rPr lang="en-GB" sz="1000" u="sng">
                <a:solidFill>
                  <a:srgbClr val="1155CC"/>
                </a:solidFill>
                <a:latin typeface="Quicksand"/>
                <a:ea typeface="Quicksand"/>
                <a:cs typeface="Quicksand"/>
                <a:sym typeface="Quicksand"/>
                <a:hlinkClick r:id="rId3">
                  <a:extLst>
                    <a:ext uri="{A12FA001-AC4F-418D-AE19-62706E023703}">
                      <ahyp:hlinkClr xmlns:ahyp="http://schemas.microsoft.com/office/drawing/2018/hyperlinkcolor" val="tx"/>
                    </a:ext>
                  </a:extLst>
                </a:hlinkClick>
              </a:rPr>
              <a:t>https://pixabay.com/illustrations/network-connections-communication-3537400/</a:t>
            </a:r>
            <a:endParaRPr sz="1000">
              <a:solidFill>
                <a:srgbClr val="1155CC"/>
              </a:solidFill>
              <a:latin typeface="Quicksand"/>
              <a:ea typeface="Quicksand"/>
              <a:cs typeface="Quicksand"/>
              <a:sym typeface="Quicksan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419dae0ed3_0_3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419dae0ed3_0_3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Quicksand"/>
                <a:ea typeface="Quicksand"/>
                <a:cs typeface="Quicksand"/>
                <a:sym typeface="Quicksand"/>
              </a:rPr>
              <a:t>Image source: </a:t>
            </a:r>
            <a:r>
              <a:rPr lang="en-GB" sz="1000" u="sng">
                <a:solidFill>
                  <a:srgbClr val="1155CC"/>
                </a:solidFill>
                <a:latin typeface="Quicksand"/>
                <a:ea typeface="Quicksand"/>
                <a:cs typeface="Quicksand"/>
                <a:sym typeface="Quicksand"/>
                <a:hlinkClick r:id="rId3">
                  <a:extLst>
                    <a:ext uri="{A12FA001-AC4F-418D-AE19-62706E023703}">
                      <ahyp:hlinkClr xmlns:ahyp="http://schemas.microsoft.com/office/drawing/2018/hyperlinkcolor" val="tx"/>
                    </a:ext>
                  </a:extLst>
                </a:hlinkClick>
              </a:rPr>
              <a:t>https://pixabay.com/vectors/thumb-up-hand-like-confirm-go-top-307176/</a:t>
            </a:r>
            <a:endParaRPr sz="1000">
              <a:solidFill>
                <a:srgbClr val="1155CC"/>
              </a:solidFill>
              <a:latin typeface="Quicksand"/>
              <a:ea typeface="Quicksand"/>
              <a:cs typeface="Quicksand"/>
              <a:sym typeface="Quicksan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419dae0ed3_0_33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419dae0ed3_0_3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000">
              <a:latin typeface="Quicksand"/>
              <a:ea typeface="Quicksand"/>
              <a:cs typeface="Quicksand"/>
              <a:sym typeface="Quicksan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8" name="Google Shape;348;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sz="1000">
              <a:latin typeface="Quicksand"/>
              <a:ea typeface="Quicksand"/>
              <a:cs typeface="Quicksand"/>
              <a:sym typeface="Quicksand"/>
            </a:endParaRPr>
          </a:p>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24742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_3">
    <p:spTree>
      <p:nvGrpSpPr>
        <p:cNvPr id="1" name="Shape 10"/>
        <p:cNvGrpSpPr/>
        <p:nvPr/>
      </p:nvGrpSpPr>
      <p:grpSpPr>
        <a:xfrm>
          <a:off x="0" y="0"/>
          <a:ext cx="0" cy="0"/>
          <a:chOff x="0" y="0"/>
          <a:chExt cx="0" cy="0"/>
        </a:xfrm>
      </p:grpSpPr>
      <p:sp>
        <p:nvSpPr>
          <p:cNvPr id="11" name="Google Shape;11;p2"/>
          <p:cNvSpPr txBox="1">
            <a:spLocks noGrp="1"/>
          </p:cNvSpPr>
          <p:nvPr>
            <p:ph type="title"/>
          </p:nvPr>
        </p:nvSpPr>
        <p:spPr>
          <a:xfrm>
            <a:off x="526875" y="576775"/>
            <a:ext cx="8095800" cy="2034900"/>
          </a:xfrm>
          <a:prstGeom prst="rect">
            <a:avLst/>
          </a:prstGeom>
        </p:spPr>
        <p:txBody>
          <a:bodyPr spcFirstLastPara="1" wrap="square" lIns="91425" tIns="91425" rIns="91425" bIns="91425" anchor="t" anchorCtr="0">
            <a:noAutofit/>
          </a:bodyPr>
          <a:lstStyle>
            <a:lvl1pPr lvl="0" rtl="0">
              <a:spcBef>
                <a:spcPts val="0"/>
              </a:spcBef>
              <a:spcAft>
                <a:spcPts val="0"/>
              </a:spcAft>
              <a:buNone/>
              <a:defRPr sz="5800">
                <a:solidFill>
                  <a:schemeClr val="dk1"/>
                </a:solidFill>
              </a:defRPr>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12" name="Google Shape;12;p2"/>
          <p:cNvSpPr txBox="1">
            <a:spLocks noGrp="1"/>
          </p:cNvSpPr>
          <p:nvPr>
            <p:ph type="subTitle" idx="1"/>
          </p:nvPr>
        </p:nvSpPr>
        <p:spPr>
          <a:xfrm>
            <a:off x="532725" y="2665400"/>
            <a:ext cx="8095800" cy="731100"/>
          </a:xfrm>
          <a:prstGeom prst="rect">
            <a:avLst/>
          </a:prstGeom>
        </p:spPr>
        <p:txBody>
          <a:bodyPr spcFirstLastPara="1" wrap="square" lIns="91425" tIns="91425" rIns="91425" bIns="91425" anchor="t" anchorCtr="0">
            <a:noAutofit/>
          </a:bodyPr>
          <a:lstStyle>
            <a:lvl1pPr lvl="0" rtl="0">
              <a:spcBef>
                <a:spcPts val="0"/>
              </a:spcBef>
              <a:spcAft>
                <a:spcPts val="0"/>
              </a:spcAft>
              <a:buNone/>
              <a:defRPr/>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
        <p:nvSpPr>
          <p:cNvPr id="13" name="Google Shape;13;p2"/>
          <p:cNvSpPr txBox="1">
            <a:spLocks noGrp="1"/>
          </p:cNvSpPr>
          <p:nvPr>
            <p:ph type="subTitle" idx="2"/>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pic>
        <p:nvPicPr>
          <p:cNvPr id="14" name="Google Shape;14;p2"/>
          <p:cNvPicPr preferRelativeResize="0"/>
          <p:nvPr/>
        </p:nvPicPr>
        <p:blipFill>
          <a:blip r:embed="rId2">
            <a:alphaModFix/>
          </a:blip>
          <a:stretch>
            <a:fillRect/>
          </a:stretch>
        </p:blipFill>
        <p:spPr>
          <a:xfrm>
            <a:off x="7367675" y="4249150"/>
            <a:ext cx="1465423" cy="6506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Objectives / Questions / Lists">
  <p:cSld name="TITLE_4_1_1_1_2">
    <p:spTree>
      <p:nvGrpSpPr>
        <p:cNvPr id="1" name="Shape 15"/>
        <p:cNvGrpSpPr/>
        <p:nvPr/>
      </p:nvGrpSpPr>
      <p:grpSpPr>
        <a:xfrm>
          <a:off x="0" y="0"/>
          <a:ext cx="0" cy="0"/>
          <a:chOff x="0" y="0"/>
          <a:chExt cx="0" cy="0"/>
        </a:xfrm>
      </p:grpSpPr>
      <p:sp>
        <p:nvSpPr>
          <p:cNvPr id="16" name="Google Shape;16;p3"/>
          <p:cNvSpPr txBox="1">
            <a:spLocks noGrp="1"/>
          </p:cNvSpPr>
          <p:nvPr>
            <p:ph type="body" idx="1"/>
          </p:nvPr>
        </p:nvSpPr>
        <p:spPr>
          <a:xfrm>
            <a:off x="310900" y="1017725"/>
            <a:ext cx="8522100" cy="3811500"/>
          </a:xfrm>
          <a:prstGeom prst="rect">
            <a:avLst/>
          </a:prstGeom>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SzPts val="1800"/>
              <a:buChar char="●"/>
              <a:defRPr/>
            </a:lvl1pPr>
            <a:lvl2pPr marL="914400" lvl="1" indent="-317500" rtl="0">
              <a:lnSpc>
                <a:spcPct val="115000"/>
              </a:lnSpc>
              <a:spcBef>
                <a:spcPts val="1600"/>
              </a:spcBef>
              <a:spcAft>
                <a:spcPts val="0"/>
              </a:spcAft>
              <a:buSzPts val="1400"/>
              <a:buChar char="○"/>
              <a:defRPr/>
            </a:lvl2pPr>
            <a:lvl3pPr marL="1371600" lvl="2" indent="-317500" rtl="0">
              <a:lnSpc>
                <a:spcPct val="115000"/>
              </a:lnSpc>
              <a:spcBef>
                <a:spcPts val="1600"/>
              </a:spcBef>
              <a:spcAft>
                <a:spcPts val="0"/>
              </a:spcAft>
              <a:buSzPts val="1400"/>
              <a:buChar char="■"/>
              <a:defRPr/>
            </a:lvl3pPr>
            <a:lvl4pPr marL="1828800" lvl="3" indent="-317500" rtl="0">
              <a:lnSpc>
                <a:spcPct val="115000"/>
              </a:lnSpc>
              <a:spcBef>
                <a:spcPts val="1600"/>
              </a:spcBef>
              <a:spcAft>
                <a:spcPts val="0"/>
              </a:spcAft>
              <a:buSzPts val="1400"/>
              <a:buChar char="●"/>
              <a:defRPr/>
            </a:lvl4pPr>
            <a:lvl5pPr marL="2286000" lvl="4" indent="-317500" rtl="0">
              <a:lnSpc>
                <a:spcPct val="115000"/>
              </a:lnSpc>
              <a:spcBef>
                <a:spcPts val="1600"/>
              </a:spcBef>
              <a:spcAft>
                <a:spcPts val="0"/>
              </a:spcAft>
              <a:buSzPts val="1400"/>
              <a:buChar char="○"/>
              <a:defRPr/>
            </a:lvl5pPr>
            <a:lvl6pPr marL="2743200" lvl="5" indent="-317500" rtl="0">
              <a:lnSpc>
                <a:spcPct val="115000"/>
              </a:lnSpc>
              <a:spcBef>
                <a:spcPts val="1600"/>
              </a:spcBef>
              <a:spcAft>
                <a:spcPts val="0"/>
              </a:spcAft>
              <a:buSzPts val="1400"/>
              <a:buChar char="■"/>
              <a:defRPr/>
            </a:lvl6pPr>
            <a:lvl7pPr marL="3200400" lvl="6" indent="-317500" rtl="0">
              <a:lnSpc>
                <a:spcPct val="115000"/>
              </a:lnSpc>
              <a:spcBef>
                <a:spcPts val="1600"/>
              </a:spcBef>
              <a:spcAft>
                <a:spcPts val="0"/>
              </a:spcAft>
              <a:buSzPts val="1400"/>
              <a:buChar char="●"/>
              <a:defRPr/>
            </a:lvl7pPr>
            <a:lvl8pPr marL="3657600" lvl="7" indent="-317500" rtl="0">
              <a:lnSpc>
                <a:spcPct val="115000"/>
              </a:lnSpc>
              <a:spcBef>
                <a:spcPts val="1600"/>
              </a:spcBef>
              <a:spcAft>
                <a:spcPts val="0"/>
              </a:spcAft>
              <a:buSzPts val="1400"/>
              <a:buChar char="○"/>
              <a:defRPr/>
            </a:lvl8pPr>
            <a:lvl9pPr marL="4114800" lvl="8" indent="-317500" rtl="0">
              <a:lnSpc>
                <a:spcPct val="115000"/>
              </a:lnSpc>
              <a:spcBef>
                <a:spcPts val="1600"/>
              </a:spcBef>
              <a:spcAft>
                <a:spcPts val="1600"/>
              </a:spcAft>
              <a:buSzPts val="1400"/>
              <a:buChar char="■"/>
              <a:defRPr/>
            </a:lvl9pPr>
          </a:lstStyle>
          <a:p>
            <a:endParaRPr/>
          </a:p>
        </p:txBody>
      </p:sp>
      <p:sp>
        <p:nvSpPr>
          <p:cNvPr id="17" name="Google Shape;17;p3"/>
          <p:cNvSpPr txBox="1">
            <a:spLocks noGrp="1"/>
          </p:cNvSpPr>
          <p:nvPr>
            <p:ph type="title"/>
          </p:nvPr>
        </p:nvSpPr>
        <p:spPr>
          <a:xfrm>
            <a:off x="310900" y="310900"/>
            <a:ext cx="8522100" cy="706800"/>
          </a:xfrm>
          <a:prstGeom prst="rect">
            <a:avLst/>
          </a:prstGeom>
        </p:spPr>
        <p:txBody>
          <a:bodyPr spcFirstLastPara="1" wrap="square" lIns="91425" tIns="91425" rIns="91425" bIns="91425" anchor="ctr" anchorCtr="0">
            <a:noAutofit/>
          </a:bodyPr>
          <a:lstStyle>
            <a:lvl1pPr lvl="0" rtl="0">
              <a:spcBef>
                <a:spcPts val="0"/>
              </a:spcBef>
              <a:spcAft>
                <a:spcPts val="0"/>
              </a:spcAft>
              <a:buNone/>
              <a:defRPr sz="2400"/>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18" name="Google Shape;18;p3"/>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19" name="Google Shape;19;p3"/>
          <p:cNvSpPr txBox="1">
            <a:spLocks noGrp="1"/>
          </p:cNvSpPr>
          <p:nvPr>
            <p:ph type="subTitle" idx="2"/>
          </p:nvPr>
        </p:nvSpPr>
        <p:spPr>
          <a:xfrm>
            <a:off x="5257800" y="0"/>
            <a:ext cx="3564900" cy="314100"/>
          </a:xfrm>
          <a:prstGeom prst="rect">
            <a:avLst/>
          </a:prstGeom>
        </p:spPr>
        <p:txBody>
          <a:bodyPr spcFirstLastPara="1" wrap="square" lIns="91425" tIns="91425" rIns="0" bIns="91425" anchor="ctr" anchorCtr="0">
            <a:noAutofit/>
          </a:bodyPr>
          <a:lstStyle>
            <a:lvl1pPr lvl="0" algn="r">
              <a:lnSpc>
                <a:spcPct val="100000"/>
              </a:lnSpc>
              <a:spcBef>
                <a:spcPts val="0"/>
              </a:spcBef>
              <a:spcAft>
                <a:spcPts val="0"/>
              </a:spcAft>
              <a:buNone/>
              <a:defRPr sz="1200" b="1"/>
            </a:lvl1pPr>
            <a:lvl2pPr lvl="1">
              <a:spcBef>
                <a:spcPts val="0"/>
              </a:spcBef>
              <a:spcAft>
                <a:spcPts val="0"/>
              </a:spcAft>
              <a:buNone/>
              <a:defRPr/>
            </a:lvl2pPr>
            <a:lvl3pPr lvl="2">
              <a:spcBef>
                <a:spcPts val="1600"/>
              </a:spcBef>
              <a:spcAft>
                <a:spcPts val="0"/>
              </a:spcAft>
              <a:buNone/>
              <a:defRPr/>
            </a:lvl3pPr>
            <a:lvl4pPr lvl="3">
              <a:spcBef>
                <a:spcPts val="1600"/>
              </a:spcBef>
              <a:spcAft>
                <a:spcPts val="0"/>
              </a:spcAft>
              <a:buNone/>
              <a:defRPr/>
            </a:lvl4pPr>
            <a:lvl5pPr lvl="4">
              <a:spcBef>
                <a:spcPts val="1600"/>
              </a:spcBef>
              <a:spcAft>
                <a:spcPts val="0"/>
              </a:spcAft>
              <a:buNone/>
              <a:defRPr/>
            </a:lvl5pPr>
            <a:lvl6pPr lvl="5">
              <a:spcBef>
                <a:spcPts val="1600"/>
              </a:spcBef>
              <a:spcAft>
                <a:spcPts val="0"/>
              </a:spcAft>
              <a:buNone/>
              <a:defRPr/>
            </a:lvl6pPr>
            <a:lvl7pPr lvl="6">
              <a:spcBef>
                <a:spcPts val="1600"/>
              </a:spcBef>
              <a:spcAft>
                <a:spcPts val="0"/>
              </a:spcAft>
              <a:buNone/>
              <a:defRPr/>
            </a:lvl7pPr>
            <a:lvl8pPr lvl="7">
              <a:spcBef>
                <a:spcPts val="1600"/>
              </a:spcBef>
              <a:spcAft>
                <a:spcPts val="0"/>
              </a:spcAft>
              <a:buNone/>
              <a:defRPr/>
            </a:lvl8pPr>
            <a:lvl9pPr lvl="8">
              <a:spcBef>
                <a:spcPts val="1600"/>
              </a:spcBef>
              <a:spcAft>
                <a:spcPts val="1600"/>
              </a:spcAft>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Large image and text under (with heading)">
  <p:cSld name="TITLE_4_1_1_2_1">
    <p:spTree>
      <p:nvGrpSpPr>
        <p:cNvPr id="1" name="Shape 20"/>
        <p:cNvGrpSpPr/>
        <p:nvPr/>
      </p:nvGrpSpPr>
      <p:grpSpPr>
        <a:xfrm>
          <a:off x="0" y="0"/>
          <a:ext cx="0" cy="0"/>
          <a:chOff x="0" y="0"/>
          <a:chExt cx="0" cy="0"/>
        </a:xfrm>
      </p:grpSpPr>
      <p:sp>
        <p:nvSpPr>
          <p:cNvPr id="21" name="Google Shape;21;p4"/>
          <p:cNvSpPr txBox="1">
            <a:spLocks noGrp="1"/>
          </p:cNvSpPr>
          <p:nvPr>
            <p:ph type="body" idx="1"/>
          </p:nvPr>
        </p:nvSpPr>
        <p:spPr>
          <a:xfrm>
            <a:off x="310900" y="1017725"/>
            <a:ext cx="8521200" cy="3097200"/>
          </a:xfrm>
          <a:prstGeom prst="rect">
            <a:avLst/>
          </a:prstGeom>
          <a:ln>
            <a:noFill/>
          </a:ln>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22" name="Google Shape;22;p4"/>
          <p:cNvSpPr txBox="1">
            <a:spLocks noGrp="1"/>
          </p:cNvSpPr>
          <p:nvPr>
            <p:ph type="body" idx="2"/>
          </p:nvPr>
        </p:nvSpPr>
        <p:spPr>
          <a:xfrm>
            <a:off x="310900" y="4117599"/>
            <a:ext cx="8521200" cy="6981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23" name="Google Shape;23;p4"/>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lvl1pPr lvl="0" rtl="0">
              <a:spcBef>
                <a:spcPts val="0"/>
              </a:spcBef>
              <a:spcAft>
                <a:spcPts val="0"/>
              </a:spcAft>
              <a:buNone/>
              <a:defRPr sz="2400"/>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24" name="Google Shape;24;p4"/>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25" name="Google Shape;25;p4"/>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Large image and text under (no heading)">
  <p:cSld name="TITLE_4_1_1_1_4_1">
    <p:spTree>
      <p:nvGrpSpPr>
        <p:cNvPr id="1" name="Shape 26"/>
        <p:cNvGrpSpPr/>
        <p:nvPr/>
      </p:nvGrpSpPr>
      <p:grpSpPr>
        <a:xfrm>
          <a:off x="0" y="0"/>
          <a:ext cx="0" cy="0"/>
          <a:chOff x="0" y="0"/>
          <a:chExt cx="0" cy="0"/>
        </a:xfrm>
      </p:grpSpPr>
      <p:sp>
        <p:nvSpPr>
          <p:cNvPr id="27" name="Google Shape;27;p5"/>
          <p:cNvSpPr txBox="1">
            <a:spLocks noGrp="1"/>
          </p:cNvSpPr>
          <p:nvPr>
            <p:ph type="body" idx="1"/>
          </p:nvPr>
        </p:nvSpPr>
        <p:spPr>
          <a:xfrm>
            <a:off x="310900" y="472000"/>
            <a:ext cx="8521200" cy="3795300"/>
          </a:xfrm>
          <a:prstGeom prst="rect">
            <a:avLst/>
          </a:prstGeom>
          <a:ln>
            <a:noFill/>
          </a:ln>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28" name="Google Shape;28;p5"/>
          <p:cNvSpPr txBox="1">
            <a:spLocks noGrp="1"/>
          </p:cNvSpPr>
          <p:nvPr>
            <p:ph type="body" idx="2"/>
          </p:nvPr>
        </p:nvSpPr>
        <p:spPr>
          <a:xfrm>
            <a:off x="310900" y="4282175"/>
            <a:ext cx="8521200" cy="5460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29" name="Google Shape;29;p5"/>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30" name="Google Shape;30;p5"/>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Large image (no text under)">
  <p:cSld name="TITLE_4_1_1_1_3_2_1">
    <p:spTree>
      <p:nvGrpSpPr>
        <p:cNvPr id="1" name="Shape 31"/>
        <p:cNvGrpSpPr/>
        <p:nvPr/>
      </p:nvGrpSpPr>
      <p:grpSpPr>
        <a:xfrm>
          <a:off x="0" y="0"/>
          <a:ext cx="0" cy="0"/>
          <a:chOff x="0" y="0"/>
          <a:chExt cx="0" cy="0"/>
        </a:xfrm>
      </p:grpSpPr>
      <p:sp>
        <p:nvSpPr>
          <p:cNvPr id="32" name="Google Shape;32;p6"/>
          <p:cNvSpPr txBox="1">
            <a:spLocks noGrp="1"/>
          </p:cNvSpPr>
          <p:nvPr>
            <p:ph type="body" idx="1"/>
          </p:nvPr>
        </p:nvSpPr>
        <p:spPr>
          <a:xfrm>
            <a:off x="310900" y="1017725"/>
            <a:ext cx="8521200" cy="3811500"/>
          </a:xfrm>
          <a:prstGeom prst="rect">
            <a:avLst/>
          </a:prstGeom>
          <a:ln>
            <a:noFill/>
          </a:ln>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33" name="Google Shape;33;p6"/>
          <p:cNvSpPr txBox="1">
            <a:spLocks noGrp="1"/>
          </p:cNvSpPr>
          <p:nvPr>
            <p:ph type="title"/>
          </p:nvPr>
        </p:nvSpPr>
        <p:spPr>
          <a:xfrm>
            <a:off x="310900" y="319600"/>
            <a:ext cx="8521200" cy="708900"/>
          </a:xfrm>
          <a:prstGeom prst="rect">
            <a:avLst/>
          </a:prstGeom>
        </p:spPr>
        <p:txBody>
          <a:bodyPr spcFirstLastPara="1" wrap="square" lIns="91425" tIns="91425" rIns="91425" bIns="91425" anchor="ctr" anchorCtr="0">
            <a:noAutofit/>
          </a:bodyPr>
          <a:lstStyle>
            <a:lvl1pPr lvl="0" rtl="0">
              <a:spcBef>
                <a:spcPts val="0"/>
              </a:spcBef>
              <a:spcAft>
                <a:spcPts val="0"/>
              </a:spcAft>
              <a:buNone/>
              <a:defRPr sz="2400"/>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34" name="Google Shape;34;p6"/>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35" name="Google Shape;35;p6"/>
          <p:cNvSpPr txBox="1">
            <a:spLocks noGrp="1"/>
          </p:cNvSpPr>
          <p:nvPr>
            <p:ph type="subTitle" idx="2"/>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ext or Images side by side">
  <p:cSld name="TITLE_4_1_1_1_3_1_1_1">
    <p:spTree>
      <p:nvGrpSpPr>
        <p:cNvPr id="1" name="Shape 36"/>
        <p:cNvGrpSpPr/>
        <p:nvPr/>
      </p:nvGrpSpPr>
      <p:grpSpPr>
        <a:xfrm>
          <a:off x="0" y="0"/>
          <a:ext cx="0" cy="0"/>
          <a:chOff x="0" y="0"/>
          <a:chExt cx="0" cy="0"/>
        </a:xfrm>
      </p:grpSpPr>
      <p:sp>
        <p:nvSpPr>
          <p:cNvPr id="37" name="Google Shape;37;p7"/>
          <p:cNvSpPr txBox="1">
            <a:spLocks noGrp="1"/>
          </p:cNvSpPr>
          <p:nvPr>
            <p:ph type="body" idx="1"/>
          </p:nvPr>
        </p:nvSpPr>
        <p:spPr>
          <a:xfrm>
            <a:off x="310900" y="1170124"/>
            <a:ext cx="4096500" cy="3659100"/>
          </a:xfrm>
          <a:prstGeom prst="rect">
            <a:avLst/>
          </a:prstGeom>
          <a:ln>
            <a:noFill/>
          </a:ln>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38" name="Google Shape;38;p7"/>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lvl1pPr lvl="0" rtl="0">
              <a:spcBef>
                <a:spcPts val="0"/>
              </a:spcBef>
              <a:spcAft>
                <a:spcPts val="0"/>
              </a:spcAft>
              <a:buNone/>
              <a:defRPr sz="2400"/>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39" name="Google Shape;39;p7"/>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40" name="Google Shape;40;p7"/>
          <p:cNvSpPr txBox="1">
            <a:spLocks noGrp="1"/>
          </p:cNvSpPr>
          <p:nvPr>
            <p:ph type="body" idx="2"/>
          </p:nvPr>
        </p:nvSpPr>
        <p:spPr>
          <a:xfrm>
            <a:off x="4736600" y="1170100"/>
            <a:ext cx="4096500" cy="3659100"/>
          </a:xfrm>
          <a:prstGeom prst="rect">
            <a:avLst/>
          </a:prstGeom>
          <a:ln>
            <a:noFill/>
          </a:ln>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41" name="Google Shape;41;p7"/>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Large text">
  <p:cSld name="TITLE_4_1_1_1_1_1_1">
    <p:spTree>
      <p:nvGrpSpPr>
        <p:cNvPr id="1" name="Shape 42"/>
        <p:cNvGrpSpPr/>
        <p:nvPr/>
      </p:nvGrpSpPr>
      <p:grpSpPr>
        <a:xfrm>
          <a:off x="0" y="0"/>
          <a:ext cx="0" cy="0"/>
          <a:chOff x="0" y="0"/>
          <a:chExt cx="0" cy="0"/>
        </a:xfrm>
      </p:grpSpPr>
      <p:sp>
        <p:nvSpPr>
          <p:cNvPr id="43" name="Google Shape;43;p8"/>
          <p:cNvSpPr txBox="1">
            <a:spLocks noGrp="1"/>
          </p:cNvSpPr>
          <p:nvPr>
            <p:ph type="title"/>
          </p:nvPr>
        </p:nvSpPr>
        <p:spPr>
          <a:xfrm>
            <a:off x="310900" y="319600"/>
            <a:ext cx="8521200" cy="4508400"/>
          </a:xfrm>
          <a:prstGeom prst="rect">
            <a:avLst/>
          </a:prstGeom>
        </p:spPr>
        <p:txBody>
          <a:bodyPr spcFirstLastPara="1" wrap="square" lIns="91425" tIns="91425" rIns="91425" bIns="91425" anchor="t" anchorCtr="0">
            <a:noAutofit/>
          </a:bodyPr>
          <a:lstStyle>
            <a:lvl1pPr lvl="0" rtl="0">
              <a:spcBef>
                <a:spcPts val="0"/>
              </a:spcBef>
              <a:spcAft>
                <a:spcPts val="0"/>
              </a:spcAft>
              <a:buNone/>
              <a:defRPr sz="3600" b="0">
                <a:latin typeface="Quicksand Light"/>
                <a:ea typeface="Quicksand Light"/>
                <a:cs typeface="Quicksand Light"/>
                <a:sym typeface="Quicksand Light"/>
              </a:defRPr>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44" name="Google Shape;44;p8"/>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45" name="Google Shape;45;p8"/>
          <p:cNvSpPr txBox="1">
            <a:spLocks noGrp="1"/>
          </p:cNvSpPr>
          <p:nvPr>
            <p:ph type="subTitle" idx="1"/>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Slide">
  <p:cSld name="TITLE_3">
    <p:spTree>
      <p:nvGrpSpPr>
        <p:cNvPr id="1" name="Shape 51"/>
        <p:cNvGrpSpPr/>
        <p:nvPr/>
      </p:nvGrpSpPr>
      <p:grpSpPr>
        <a:xfrm>
          <a:off x="0" y="0"/>
          <a:ext cx="0" cy="0"/>
          <a:chOff x="0" y="0"/>
          <a:chExt cx="0" cy="0"/>
        </a:xfrm>
      </p:grpSpPr>
      <p:sp>
        <p:nvSpPr>
          <p:cNvPr id="52" name="Google Shape;52;p10"/>
          <p:cNvSpPr/>
          <p:nvPr/>
        </p:nvSpPr>
        <p:spPr>
          <a:xfrm>
            <a:off x="8316875" y="4351925"/>
            <a:ext cx="564300" cy="4653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53" name="Google Shape;53;p10"/>
          <p:cNvPicPr preferRelativeResize="0"/>
          <p:nvPr/>
        </p:nvPicPr>
        <p:blipFill rotWithShape="1">
          <a:blip r:embed="rId2">
            <a:alphaModFix/>
          </a:blip>
          <a:srcRect l="14223" t="14372" r="15015" b="14825"/>
          <a:stretch/>
        </p:blipFill>
        <p:spPr>
          <a:xfrm>
            <a:off x="8255175" y="4304125"/>
            <a:ext cx="694023" cy="694026"/>
          </a:xfrm>
          <a:prstGeom prst="rect">
            <a:avLst/>
          </a:prstGeom>
          <a:noFill/>
          <a:ln>
            <a:noFill/>
          </a:ln>
        </p:spPr>
      </p:pic>
      <p:sp>
        <p:nvSpPr>
          <p:cNvPr id="54" name="Google Shape;54;p10"/>
          <p:cNvSpPr txBox="1">
            <a:spLocks noGrp="1"/>
          </p:cNvSpPr>
          <p:nvPr>
            <p:ph type="title"/>
          </p:nvPr>
        </p:nvSpPr>
        <p:spPr>
          <a:xfrm>
            <a:off x="526875" y="576775"/>
            <a:ext cx="8095800" cy="2034900"/>
          </a:xfrm>
          <a:prstGeom prst="rect">
            <a:avLst/>
          </a:prstGeom>
        </p:spPr>
        <p:txBody>
          <a:bodyPr spcFirstLastPara="1" wrap="square" lIns="91425" tIns="91425" rIns="91425" bIns="91425" anchor="t" anchorCtr="0">
            <a:noAutofit/>
          </a:bodyPr>
          <a:lstStyle>
            <a:lvl1pPr lvl="0" rtl="0">
              <a:spcBef>
                <a:spcPts val="0"/>
              </a:spcBef>
              <a:spcAft>
                <a:spcPts val="0"/>
              </a:spcAft>
              <a:buNone/>
              <a:defRPr sz="5800">
                <a:solidFill>
                  <a:schemeClr val="dk1"/>
                </a:solidFill>
              </a:defRPr>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55" name="Google Shape;55;p10"/>
          <p:cNvSpPr txBox="1">
            <a:spLocks noGrp="1"/>
          </p:cNvSpPr>
          <p:nvPr>
            <p:ph type="subTitle" idx="1"/>
          </p:nvPr>
        </p:nvSpPr>
        <p:spPr>
          <a:xfrm>
            <a:off x="532725" y="2665400"/>
            <a:ext cx="8095800" cy="731100"/>
          </a:xfrm>
          <a:prstGeom prst="rect">
            <a:avLst/>
          </a:prstGeom>
        </p:spPr>
        <p:txBody>
          <a:bodyPr spcFirstLastPara="1" wrap="square" lIns="91425" tIns="91425" rIns="91425" bIns="91425" anchor="t" anchorCtr="0">
            <a:noAutofit/>
          </a:bodyPr>
          <a:lstStyle>
            <a:lvl1pPr lvl="0" rtl="0">
              <a:spcBef>
                <a:spcPts val="0"/>
              </a:spcBef>
              <a:spcAft>
                <a:spcPts val="0"/>
              </a:spcAft>
              <a:buNone/>
              <a:defRPr/>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Objectives / Questions / Lists">
  <p:cSld name="TITLE_4_1_1_1_2">
    <p:spTree>
      <p:nvGrpSpPr>
        <p:cNvPr id="1" name="Shape 56"/>
        <p:cNvGrpSpPr/>
        <p:nvPr/>
      </p:nvGrpSpPr>
      <p:grpSpPr>
        <a:xfrm>
          <a:off x="0" y="0"/>
          <a:ext cx="0" cy="0"/>
          <a:chOff x="0" y="0"/>
          <a:chExt cx="0" cy="0"/>
        </a:xfrm>
      </p:grpSpPr>
      <p:sp>
        <p:nvSpPr>
          <p:cNvPr id="57" name="Google Shape;57;p11"/>
          <p:cNvSpPr txBox="1">
            <a:spLocks noGrp="1"/>
          </p:cNvSpPr>
          <p:nvPr>
            <p:ph type="body" idx="1"/>
          </p:nvPr>
        </p:nvSpPr>
        <p:spPr>
          <a:xfrm>
            <a:off x="310900" y="1017725"/>
            <a:ext cx="8522100" cy="3811500"/>
          </a:xfrm>
          <a:prstGeom prst="rect">
            <a:avLst/>
          </a:prstGeom>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SzPts val="1800"/>
              <a:buChar char="●"/>
              <a:defRPr/>
            </a:lvl1pPr>
            <a:lvl2pPr marL="914400" lvl="1" indent="-317500" rtl="0">
              <a:lnSpc>
                <a:spcPct val="115000"/>
              </a:lnSpc>
              <a:spcBef>
                <a:spcPts val="1600"/>
              </a:spcBef>
              <a:spcAft>
                <a:spcPts val="0"/>
              </a:spcAft>
              <a:buSzPts val="1400"/>
              <a:buChar char="○"/>
              <a:defRPr/>
            </a:lvl2pPr>
            <a:lvl3pPr marL="1371600" lvl="2" indent="-317500" rtl="0">
              <a:lnSpc>
                <a:spcPct val="115000"/>
              </a:lnSpc>
              <a:spcBef>
                <a:spcPts val="1600"/>
              </a:spcBef>
              <a:spcAft>
                <a:spcPts val="0"/>
              </a:spcAft>
              <a:buSzPts val="1400"/>
              <a:buChar char="■"/>
              <a:defRPr/>
            </a:lvl3pPr>
            <a:lvl4pPr marL="1828800" lvl="3" indent="-317500" rtl="0">
              <a:lnSpc>
                <a:spcPct val="115000"/>
              </a:lnSpc>
              <a:spcBef>
                <a:spcPts val="1600"/>
              </a:spcBef>
              <a:spcAft>
                <a:spcPts val="0"/>
              </a:spcAft>
              <a:buSzPts val="1400"/>
              <a:buChar char="●"/>
              <a:defRPr/>
            </a:lvl4pPr>
            <a:lvl5pPr marL="2286000" lvl="4" indent="-317500" rtl="0">
              <a:lnSpc>
                <a:spcPct val="115000"/>
              </a:lnSpc>
              <a:spcBef>
                <a:spcPts val="1600"/>
              </a:spcBef>
              <a:spcAft>
                <a:spcPts val="0"/>
              </a:spcAft>
              <a:buSzPts val="1400"/>
              <a:buChar char="○"/>
              <a:defRPr/>
            </a:lvl5pPr>
            <a:lvl6pPr marL="2743200" lvl="5" indent="-317500" rtl="0">
              <a:lnSpc>
                <a:spcPct val="115000"/>
              </a:lnSpc>
              <a:spcBef>
                <a:spcPts val="1600"/>
              </a:spcBef>
              <a:spcAft>
                <a:spcPts val="0"/>
              </a:spcAft>
              <a:buSzPts val="1400"/>
              <a:buChar char="■"/>
              <a:defRPr/>
            </a:lvl6pPr>
            <a:lvl7pPr marL="3200400" lvl="6" indent="-317500" rtl="0">
              <a:lnSpc>
                <a:spcPct val="115000"/>
              </a:lnSpc>
              <a:spcBef>
                <a:spcPts val="1600"/>
              </a:spcBef>
              <a:spcAft>
                <a:spcPts val="0"/>
              </a:spcAft>
              <a:buSzPts val="1400"/>
              <a:buChar char="●"/>
              <a:defRPr/>
            </a:lvl7pPr>
            <a:lvl8pPr marL="3657600" lvl="7" indent="-317500" rtl="0">
              <a:lnSpc>
                <a:spcPct val="115000"/>
              </a:lnSpc>
              <a:spcBef>
                <a:spcPts val="1600"/>
              </a:spcBef>
              <a:spcAft>
                <a:spcPts val="0"/>
              </a:spcAft>
              <a:buSzPts val="1400"/>
              <a:buChar char="○"/>
              <a:defRPr/>
            </a:lvl8pPr>
            <a:lvl9pPr marL="4114800" lvl="8" indent="-317500" rtl="0">
              <a:lnSpc>
                <a:spcPct val="115000"/>
              </a:lnSpc>
              <a:spcBef>
                <a:spcPts val="1600"/>
              </a:spcBef>
              <a:spcAft>
                <a:spcPts val="1600"/>
              </a:spcAft>
              <a:buSzPts val="1400"/>
              <a:buChar char="■"/>
              <a:defRPr/>
            </a:lvl9pPr>
          </a:lstStyle>
          <a:p>
            <a:endParaRPr/>
          </a:p>
        </p:txBody>
      </p:sp>
      <p:sp>
        <p:nvSpPr>
          <p:cNvPr id="58" name="Google Shape;58;p11"/>
          <p:cNvSpPr txBox="1">
            <a:spLocks noGrp="1"/>
          </p:cNvSpPr>
          <p:nvPr>
            <p:ph type="title"/>
          </p:nvPr>
        </p:nvSpPr>
        <p:spPr>
          <a:xfrm>
            <a:off x="310900" y="310900"/>
            <a:ext cx="8522100" cy="706800"/>
          </a:xfrm>
          <a:prstGeom prst="rect">
            <a:avLst/>
          </a:prstGeom>
        </p:spPr>
        <p:txBody>
          <a:bodyPr spcFirstLastPara="1" wrap="square" lIns="91425" tIns="91425" rIns="91425" bIns="91425" anchor="ctr" anchorCtr="0">
            <a:noAutofit/>
          </a:bodyPr>
          <a:lstStyle>
            <a:lvl1pPr lvl="0" rtl="0">
              <a:spcBef>
                <a:spcPts val="0"/>
              </a:spcBef>
              <a:spcAft>
                <a:spcPts val="0"/>
              </a:spcAft>
              <a:buNone/>
              <a:defRPr sz="2400"/>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59" name="Google Shape;59;p11"/>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60" name="Google Shape;60;p11"/>
          <p:cNvSpPr txBox="1">
            <a:spLocks noGrp="1"/>
          </p:cNvSpPr>
          <p:nvPr>
            <p:ph type="subTitle" idx="2"/>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Large image and text under (with heading)">
  <p:cSld name="TITLE_4_1_1_2_1">
    <p:spTree>
      <p:nvGrpSpPr>
        <p:cNvPr id="1" name="Shape 61"/>
        <p:cNvGrpSpPr/>
        <p:nvPr/>
      </p:nvGrpSpPr>
      <p:grpSpPr>
        <a:xfrm>
          <a:off x="0" y="0"/>
          <a:ext cx="0" cy="0"/>
          <a:chOff x="0" y="0"/>
          <a:chExt cx="0" cy="0"/>
        </a:xfrm>
      </p:grpSpPr>
      <p:sp>
        <p:nvSpPr>
          <p:cNvPr id="62" name="Google Shape;62;p12"/>
          <p:cNvSpPr txBox="1">
            <a:spLocks noGrp="1"/>
          </p:cNvSpPr>
          <p:nvPr>
            <p:ph type="body" idx="1"/>
          </p:nvPr>
        </p:nvSpPr>
        <p:spPr>
          <a:xfrm>
            <a:off x="310900" y="1017725"/>
            <a:ext cx="8521200" cy="3097200"/>
          </a:xfrm>
          <a:prstGeom prst="rect">
            <a:avLst/>
          </a:prstGeom>
          <a:ln>
            <a:noFill/>
          </a:ln>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63" name="Google Shape;63;p12"/>
          <p:cNvSpPr txBox="1">
            <a:spLocks noGrp="1"/>
          </p:cNvSpPr>
          <p:nvPr>
            <p:ph type="body" idx="2"/>
          </p:nvPr>
        </p:nvSpPr>
        <p:spPr>
          <a:xfrm>
            <a:off x="310900" y="4117599"/>
            <a:ext cx="8521200" cy="6981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64" name="Google Shape;64;p12"/>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lvl1pPr lvl="0" rtl="0">
              <a:spcBef>
                <a:spcPts val="0"/>
              </a:spcBef>
              <a:spcAft>
                <a:spcPts val="0"/>
              </a:spcAft>
              <a:buNone/>
              <a:defRPr sz="2400"/>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65" name="Google Shape;65;p12"/>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66" name="Google Shape;66;p12"/>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Large image and text under (no heading)">
  <p:cSld name="TITLE_4_1_1_1_4_1">
    <p:spTree>
      <p:nvGrpSpPr>
        <p:cNvPr id="1" name="Shape 67"/>
        <p:cNvGrpSpPr/>
        <p:nvPr/>
      </p:nvGrpSpPr>
      <p:grpSpPr>
        <a:xfrm>
          <a:off x="0" y="0"/>
          <a:ext cx="0" cy="0"/>
          <a:chOff x="0" y="0"/>
          <a:chExt cx="0" cy="0"/>
        </a:xfrm>
      </p:grpSpPr>
      <p:sp>
        <p:nvSpPr>
          <p:cNvPr id="68" name="Google Shape;68;p13"/>
          <p:cNvSpPr txBox="1">
            <a:spLocks noGrp="1"/>
          </p:cNvSpPr>
          <p:nvPr>
            <p:ph type="body" idx="1"/>
          </p:nvPr>
        </p:nvSpPr>
        <p:spPr>
          <a:xfrm>
            <a:off x="310900" y="472000"/>
            <a:ext cx="8521200" cy="3795300"/>
          </a:xfrm>
          <a:prstGeom prst="rect">
            <a:avLst/>
          </a:prstGeom>
          <a:ln>
            <a:noFill/>
          </a:ln>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69" name="Google Shape;69;p13"/>
          <p:cNvSpPr txBox="1">
            <a:spLocks noGrp="1"/>
          </p:cNvSpPr>
          <p:nvPr>
            <p:ph type="body" idx="2"/>
          </p:nvPr>
        </p:nvSpPr>
        <p:spPr>
          <a:xfrm>
            <a:off x="310900" y="4282175"/>
            <a:ext cx="8521200" cy="5460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70" name="Google Shape;70;p13"/>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71" name="Google Shape;71;p13"/>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Large image (no text under)">
  <p:cSld name="TITLE_4_1_1_1_3_2_1">
    <p:spTree>
      <p:nvGrpSpPr>
        <p:cNvPr id="1" name="Shape 72"/>
        <p:cNvGrpSpPr/>
        <p:nvPr/>
      </p:nvGrpSpPr>
      <p:grpSpPr>
        <a:xfrm>
          <a:off x="0" y="0"/>
          <a:ext cx="0" cy="0"/>
          <a:chOff x="0" y="0"/>
          <a:chExt cx="0" cy="0"/>
        </a:xfrm>
      </p:grpSpPr>
      <p:sp>
        <p:nvSpPr>
          <p:cNvPr id="73" name="Google Shape;73;p14"/>
          <p:cNvSpPr txBox="1">
            <a:spLocks noGrp="1"/>
          </p:cNvSpPr>
          <p:nvPr>
            <p:ph type="body" idx="1"/>
          </p:nvPr>
        </p:nvSpPr>
        <p:spPr>
          <a:xfrm>
            <a:off x="310900" y="1017725"/>
            <a:ext cx="8521200" cy="3811500"/>
          </a:xfrm>
          <a:prstGeom prst="rect">
            <a:avLst/>
          </a:prstGeom>
          <a:ln>
            <a:noFill/>
          </a:ln>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74" name="Google Shape;74;p14"/>
          <p:cNvSpPr txBox="1">
            <a:spLocks noGrp="1"/>
          </p:cNvSpPr>
          <p:nvPr>
            <p:ph type="title"/>
          </p:nvPr>
        </p:nvSpPr>
        <p:spPr>
          <a:xfrm>
            <a:off x="310900" y="319600"/>
            <a:ext cx="8521200" cy="708900"/>
          </a:xfrm>
          <a:prstGeom prst="rect">
            <a:avLst/>
          </a:prstGeom>
        </p:spPr>
        <p:txBody>
          <a:bodyPr spcFirstLastPara="1" wrap="square" lIns="91425" tIns="91425" rIns="91425" bIns="91425" anchor="ctr" anchorCtr="0">
            <a:noAutofit/>
          </a:bodyPr>
          <a:lstStyle>
            <a:lvl1pPr lvl="0" rtl="0">
              <a:spcBef>
                <a:spcPts val="0"/>
              </a:spcBef>
              <a:spcAft>
                <a:spcPts val="0"/>
              </a:spcAft>
              <a:buNone/>
              <a:defRPr sz="2400"/>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75" name="Google Shape;75;p14"/>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76" name="Google Shape;76;p14"/>
          <p:cNvSpPr txBox="1">
            <a:spLocks noGrp="1"/>
          </p:cNvSpPr>
          <p:nvPr>
            <p:ph type="subTitle" idx="2"/>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ext or Images side by side">
  <p:cSld name="TITLE_4_1_1_1_3_1_1_1">
    <p:spTree>
      <p:nvGrpSpPr>
        <p:cNvPr id="1" name="Shape 77"/>
        <p:cNvGrpSpPr/>
        <p:nvPr/>
      </p:nvGrpSpPr>
      <p:grpSpPr>
        <a:xfrm>
          <a:off x="0" y="0"/>
          <a:ext cx="0" cy="0"/>
          <a:chOff x="0" y="0"/>
          <a:chExt cx="0" cy="0"/>
        </a:xfrm>
      </p:grpSpPr>
      <p:sp>
        <p:nvSpPr>
          <p:cNvPr id="78" name="Google Shape;78;p15"/>
          <p:cNvSpPr txBox="1">
            <a:spLocks noGrp="1"/>
          </p:cNvSpPr>
          <p:nvPr>
            <p:ph type="body" idx="1"/>
          </p:nvPr>
        </p:nvSpPr>
        <p:spPr>
          <a:xfrm>
            <a:off x="310900" y="1170124"/>
            <a:ext cx="4096500" cy="3659100"/>
          </a:xfrm>
          <a:prstGeom prst="rect">
            <a:avLst/>
          </a:prstGeom>
          <a:ln>
            <a:noFill/>
          </a:ln>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79" name="Google Shape;79;p15"/>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lvl1pPr lvl="0" rtl="0">
              <a:spcBef>
                <a:spcPts val="0"/>
              </a:spcBef>
              <a:spcAft>
                <a:spcPts val="0"/>
              </a:spcAft>
              <a:buNone/>
              <a:defRPr sz="2400"/>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80" name="Google Shape;80;p15"/>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81" name="Google Shape;81;p15"/>
          <p:cNvSpPr txBox="1">
            <a:spLocks noGrp="1"/>
          </p:cNvSpPr>
          <p:nvPr>
            <p:ph type="body" idx="2"/>
          </p:nvPr>
        </p:nvSpPr>
        <p:spPr>
          <a:xfrm>
            <a:off x="4736600" y="1170100"/>
            <a:ext cx="4096500" cy="3659100"/>
          </a:xfrm>
          <a:prstGeom prst="rect">
            <a:avLst/>
          </a:prstGeom>
          <a:ln>
            <a:noFill/>
          </a:ln>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82" name="Google Shape;82;p15"/>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Large text">
  <p:cSld name="TITLE_4_1_1_1_1_1_1">
    <p:spTree>
      <p:nvGrpSpPr>
        <p:cNvPr id="1" name="Shape 83"/>
        <p:cNvGrpSpPr/>
        <p:nvPr/>
      </p:nvGrpSpPr>
      <p:grpSpPr>
        <a:xfrm>
          <a:off x="0" y="0"/>
          <a:ext cx="0" cy="0"/>
          <a:chOff x="0" y="0"/>
          <a:chExt cx="0" cy="0"/>
        </a:xfrm>
      </p:grpSpPr>
      <p:sp>
        <p:nvSpPr>
          <p:cNvPr id="84" name="Google Shape;84;p16"/>
          <p:cNvSpPr txBox="1">
            <a:spLocks noGrp="1"/>
          </p:cNvSpPr>
          <p:nvPr>
            <p:ph type="title"/>
          </p:nvPr>
        </p:nvSpPr>
        <p:spPr>
          <a:xfrm>
            <a:off x="310900" y="319600"/>
            <a:ext cx="8521200" cy="4508400"/>
          </a:xfrm>
          <a:prstGeom prst="rect">
            <a:avLst/>
          </a:prstGeom>
        </p:spPr>
        <p:txBody>
          <a:bodyPr spcFirstLastPara="1" wrap="square" lIns="91425" tIns="91425" rIns="91425" bIns="91425" anchor="t" anchorCtr="0">
            <a:noAutofit/>
          </a:bodyPr>
          <a:lstStyle>
            <a:lvl1pPr lvl="0" rtl="0">
              <a:spcBef>
                <a:spcPts val="0"/>
              </a:spcBef>
              <a:spcAft>
                <a:spcPts val="0"/>
              </a:spcAft>
              <a:buNone/>
              <a:defRPr sz="3600" b="0">
                <a:latin typeface="Quicksand Light"/>
                <a:ea typeface="Quicksand Light"/>
                <a:cs typeface="Quicksand Light"/>
                <a:sym typeface="Quicksand Light"/>
              </a:defRPr>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85" name="Google Shape;85;p16"/>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86" name="Google Shape;86;p16"/>
          <p:cNvSpPr txBox="1">
            <a:spLocks noGrp="1"/>
          </p:cNvSpPr>
          <p:nvPr>
            <p:ph type="subTitle" idx="1"/>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Next lesson">
  <p:cSld name="SECTION_HEADER_2_1_2">
    <p:spTree>
      <p:nvGrpSpPr>
        <p:cNvPr id="1" name="Shape 87"/>
        <p:cNvGrpSpPr/>
        <p:nvPr/>
      </p:nvGrpSpPr>
      <p:grpSpPr>
        <a:xfrm>
          <a:off x="0" y="0"/>
          <a:ext cx="0" cy="0"/>
          <a:chOff x="0" y="0"/>
          <a:chExt cx="0" cy="0"/>
        </a:xfrm>
      </p:grpSpPr>
      <p:sp>
        <p:nvSpPr>
          <p:cNvPr id="88" name="Google Shape;88;p17"/>
          <p:cNvSpPr/>
          <p:nvPr/>
        </p:nvSpPr>
        <p:spPr>
          <a:xfrm>
            <a:off x="-75" y="0"/>
            <a:ext cx="9144000" cy="5143500"/>
          </a:xfrm>
          <a:prstGeom prst="rect">
            <a:avLst/>
          </a:prstGeom>
          <a:solidFill>
            <a:srgbClr val="5B5BA5">
              <a:alpha val="134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17"/>
          <p:cNvSpPr/>
          <p:nvPr/>
        </p:nvSpPr>
        <p:spPr>
          <a:xfrm>
            <a:off x="-9750" y="-4475"/>
            <a:ext cx="9153900" cy="3069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17"/>
          <p:cNvSpPr txBox="1"/>
          <p:nvPr/>
        </p:nvSpPr>
        <p:spPr>
          <a:xfrm>
            <a:off x="-270017" y="-45000"/>
            <a:ext cx="9021000" cy="256500"/>
          </a:xfrm>
          <a:prstGeom prst="rect">
            <a:avLst/>
          </a:prstGeom>
          <a:noFill/>
          <a:ln>
            <a:noFill/>
          </a:ln>
        </p:spPr>
        <p:txBody>
          <a:bodyPr spcFirstLastPara="1" wrap="square" lIns="91425" tIns="91425" rIns="0" bIns="91425" anchor="t" anchorCtr="0">
            <a:noAutofit/>
          </a:bodyPr>
          <a:lstStyle/>
          <a:p>
            <a:pPr marL="0" lvl="0" indent="0" algn="r" rtl="0">
              <a:spcBef>
                <a:spcPts val="0"/>
              </a:spcBef>
              <a:spcAft>
                <a:spcPts val="0"/>
              </a:spcAft>
              <a:buNone/>
            </a:pPr>
            <a:r>
              <a:rPr lang="en-GB" sz="1300" b="1">
                <a:solidFill>
                  <a:srgbClr val="5B5BA5"/>
                </a:solidFill>
                <a:latin typeface="Quicksand"/>
                <a:ea typeface="Quicksand"/>
                <a:cs typeface="Quicksand"/>
                <a:sym typeface="Quicksand"/>
              </a:rPr>
              <a:t>Next lesson...</a:t>
            </a:r>
            <a:endParaRPr sz="1300" b="1">
              <a:solidFill>
                <a:srgbClr val="5B5BA5"/>
              </a:solidFill>
              <a:latin typeface="Quicksand"/>
              <a:ea typeface="Quicksand"/>
              <a:cs typeface="Quicksand"/>
              <a:sym typeface="Quicksand"/>
            </a:endParaRPr>
          </a:p>
        </p:txBody>
      </p:sp>
      <p:sp>
        <p:nvSpPr>
          <p:cNvPr id="91" name="Google Shape;91;p17"/>
          <p:cNvSpPr txBox="1">
            <a:spLocks noGrp="1"/>
          </p:cNvSpPr>
          <p:nvPr>
            <p:ph type="title"/>
          </p:nvPr>
        </p:nvSpPr>
        <p:spPr>
          <a:xfrm>
            <a:off x="542575" y="1029300"/>
            <a:ext cx="5130600" cy="502800"/>
          </a:xfrm>
          <a:prstGeom prst="rect">
            <a:avLst/>
          </a:prstGeom>
        </p:spPr>
        <p:txBody>
          <a:bodyPr spcFirstLastPara="1" wrap="square" lIns="0" tIns="91425" rIns="91425" bIns="91425" anchor="t" anchorCtr="0">
            <a:noAutofit/>
          </a:bodyPr>
          <a:lstStyle>
            <a:lvl1pPr lvl="0" rtl="0">
              <a:spcBef>
                <a:spcPts val="0"/>
              </a:spcBef>
              <a:spcAft>
                <a:spcPts val="0"/>
              </a:spcAft>
              <a:buNone/>
              <a:defRPr sz="2400"/>
            </a:lvl1pPr>
            <a:lvl2pPr lvl="1" rtl="0">
              <a:spcBef>
                <a:spcPts val="0"/>
              </a:spcBef>
              <a:spcAft>
                <a:spcPts val="0"/>
              </a:spcAft>
              <a:buNone/>
              <a:defRPr sz="2400"/>
            </a:lvl2pPr>
            <a:lvl3pPr lvl="2" rtl="0">
              <a:spcBef>
                <a:spcPts val="0"/>
              </a:spcBef>
              <a:spcAft>
                <a:spcPts val="0"/>
              </a:spcAft>
              <a:buNone/>
              <a:defRPr sz="2400"/>
            </a:lvl3pPr>
            <a:lvl4pPr lvl="3" rtl="0">
              <a:spcBef>
                <a:spcPts val="0"/>
              </a:spcBef>
              <a:spcAft>
                <a:spcPts val="0"/>
              </a:spcAft>
              <a:buNone/>
              <a:defRPr sz="2400"/>
            </a:lvl4pPr>
            <a:lvl5pPr lvl="4" rtl="0">
              <a:spcBef>
                <a:spcPts val="0"/>
              </a:spcBef>
              <a:spcAft>
                <a:spcPts val="0"/>
              </a:spcAft>
              <a:buNone/>
              <a:defRPr sz="2400"/>
            </a:lvl5pPr>
            <a:lvl6pPr lvl="5" rtl="0">
              <a:spcBef>
                <a:spcPts val="0"/>
              </a:spcBef>
              <a:spcAft>
                <a:spcPts val="0"/>
              </a:spcAft>
              <a:buNone/>
              <a:defRPr sz="2400"/>
            </a:lvl6pPr>
            <a:lvl7pPr lvl="6" rtl="0">
              <a:spcBef>
                <a:spcPts val="0"/>
              </a:spcBef>
              <a:spcAft>
                <a:spcPts val="0"/>
              </a:spcAft>
              <a:buNone/>
              <a:defRPr sz="2400"/>
            </a:lvl7pPr>
            <a:lvl8pPr lvl="7" rtl="0">
              <a:spcBef>
                <a:spcPts val="0"/>
              </a:spcBef>
              <a:spcAft>
                <a:spcPts val="0"/>
              </a:spcAft>
              <a:buNone/>
              <a:defRPr sz="2400"/>
            </a:lvl8pPr>
            <a:lvl9pPr lvl="8" rtl="0">
              <a:spcBef>
                <a:spcPts val="0"/>
              </a:spcBef>
              <a:spcAft>
                <a:spcPts val="0"/>
              </a:spcAft>
              <a:buNone/>
              <a:defRPr sz="2400"/>
            </a:lvl9pPr>
          </a:lstStyle>
          <a:p>
            <a:endParaRPr/>
          </a:p>
        </p:txBody>
      </p:sp>
      <p:sp>
        <p:nvSpPr>
          <p:cNvPr id="92" name="Google Shape;92;p17"/>
          <p:cNvSpPr txBox="1">
            <a:spLocks noGrp="1"/>
          </p:cNvSpPr>
          <p:nvPr>
            <p:ph type="subTitle" idx="1"/>
          </p:nvPr>
        </p:nvSpPr>
        <p:spPr>
          <a:xfrm>
            <a:off x="534600" y="1659650"/>
            <a:ext cx="5130600" cy="1086000"/>
          </a:xfrm>
          <a:prstGeom prst="rect">
            <a:avLst/>
          </a:prstGeom>
        </p:spPr>
        <p:txBody>
          <a:bodyPr spcFirstLastPara="1" wrap="square" lIns="0" tIns="91425" rIns="91425" bIns="91425" anchor="t" anchorCtr="0">
            <a:noAutofit/>
          </a:bodyPr>
          <a:lstStyle>
            <a:lvl1pPr lvl="0" rtl="0">
              <a:spcBef>
                <a:spcPts val="0"/>
              </a:spcBef>
              <a:spcAft>
                <a:spcPts val="0"/>
              </a:spcAft>
              <a:buNone/>
              <a:defRPr/>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
        <p:nvSpPr>
          <p:cNvPr id="93" name="Google Shape;93;p17"/>
          <p:cNvSpPr txBox="1">
            <a:spLocks noGrp="1"/>
          </p:cNvSpPr>
          <p:nvPr>
            <p:ph type="title" idx="2"/>
          </p:nvPr>
        </p:nvSpPr>
        <p:spPr>
          <a:xfrm>
            <a:off x="526875" y="2745600"/>
            <a:ext cx="5130600" cy="502800"/>
          </a:xfrm>
          <a:prstGeom prst="rect">
            <a:avLst/>
          </a:prstGeom>
        </p:spPr>
        <p:txBody>
          <a:bodyPr spcFirstLastPara="1" wrap="square" lIns="0" tIns="91425" rIns="91425" bIns="91425" anchor="t" anchorCtr="0">
            <a:noAutofit/>
          </a:bodyPr>
          <a:lstStyle>
            <a:lvl1pPr lvl="0" rtl="0">
              <a:spcBef>
                <a:spcPts val="0"/>
              </a:spcBef>
              <a:spcAft>
                <a:spcPts val="0"/>
              </a:spcAft>
              <a:buNone/>
              <a:defRPr sz="2400"/>
            </a:lvl1pPr>
            <a:lvl2pPr lvl="1" rtl="0">
              <a:spcBef>
                <a:spcPts val="0"/>
              </a:spcBef>
              <a:spcAft>
                <a:spcPts val="0"/>
              </a:spcAft>
              <a:buNone/>
              <a:defRPr sz="2400"/>
            </a:lvl2pPr>
            <a:lvl3pPr lvl="2" rtl="0">
              <a:spcBef>
                <a:spcPts val="0"/>
              </a:spcBef>
              <a:spcAft>
                <a:spcPts val="0"/>
              </a:spcAft>
              <a:buNone/>
              <a:defRPr sz="2400"/>
            </a:lvl3pPr>
            <a:lvl4pPr lvl="3" rtl="0">
              <a:spcBef>
                <a:spcPts val="0"/>
              </a:spcBef>
              <a:spcAft>
                <a:spcPts val="0"/>
              </a:spcAft>
              <a:buNone/>
              <a:defRPr sz="2400"/>
            </a:lvl4pPr>
            <a:lvl5pPr lvl="4" rtl="0">
              <a:spcBef>
                <a:spcPts val="0"/>
              </a:spcBef>
              <a:spcAft>
                <a:spcPts val="0"/>
              </a:spcAft>
              <a:buNone/>
              <a:defRPr sz="2400"/>
            </a:lvl5pPr>
            <a:lvl6pPr lvl="5" rtl="0">
              <a:spcBef>
                <a:spcPts val="0"/>
              </a:spcBef>
              <a:spcAft>
                <a:spcPts val="0"/>
              </a:spcAft>
              <a:buNone/>
              <a:defRPr sz="2400"/>
            </a:lvl6pPr>
            <a:lvl7pPr lvl="6" rtl="0">
              <a:spcBef>
                <a:spcPts val="0"/>
              </a:spcBef>
              <a:spcAft>
                <a:spcPts val="0"/>
              </a:spcAft>
              <a:buNone/>
              <a:defRPr sz="2400"/>
            </a:lvl7pPr>
            <a:lvl8pPr lvl="7" rtl="0">
              <a:spcBef>
                <a:spcPts val="0"/>
              </a:spcBef>
              <a:spcAft>
                <a:spcPts val="0"/>
              </a:spcAft>
              <a:buNone/>
              <a:defRPr sz="2400"/>
            </a:lvl8pPr>
            <a:lvl9pPr lvl="8" rtl="0">
              <a:spcBef>
                <a:spcPts val="0"/>
              </a:spcBef>
              <a:spcAft>
                <a:spcPts val="0"/>
              </a:spcAft>
              <a:buNone/>
              <a:defRPr sz="2400"/>
            </a:lvl9pPr>
          </a:lstStyle>
          <a:p>
            <a:endParaRPr/>
          </a:p>
        </p:txBody>
      </p:sp>
      <p:sp>
        <p:nvSpPr>
          <p:cNvPr id="94" name="Google Shape;94;p17"/>
          <p:cNvSpPr txBox="1">
            <a:spLocks noGrp="1"/>
          </p:cNvSpPr>
          <p:nvPr>
            <p:ph type="subTitle" idx="3"/>
          </p:nvPr>
        </p:nvSpPr>
        <p:spPr>
          <a:xfrm>
            <a:off x="522975" y="3392825"/>
            <a:ext cx="5150100" cy="1051500"/>
          </a:xfrm>
          <a:prstGeom prst="rect">
            <a:avLst/>
          </a:prstGeom>
        </p:spPr>
        <p:txBody>
          <a:bodyPr spcFirstLastPara="1" wrap="square" lIns="0" tIns="91425" rIns="91425" bIns="91425" anchor="t" anchorCtr="0">
            <a:noAutofit/>
          </a:bodyPr>
          <a:lstStyle>
            <a:lvl1pPr lvl="0" rtl="0">
              <a:spcBef>
                <a:spcPts val="0"/>
              </a:spcBef>
              <a:spcAft>
                <a:spcPts val="0"/>
              </a:spcAft>
              <a:buNone/>
              <a:defRPr/>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1155CC">
            <a:alpha val="5590"/>
          </a:srgbClr>
        </a:solidFill>
        <a:effectLst/>
      </p:bgPr>
    </p:bg>
    <p:spTree>
      <p:nvGrpSpPr>
        <p:cNvPr id="1" name="Shape 5"/>
        <p:cNvGrpSpPr/>
        <p:nvPr/>
      </p:nvGrpSpPr>
      <p:grpSpPr>
        <a:xfrm>
          <a:off x="0" y="0"/>
          <a:ext cx="0" cy="0"/>
          <a:chOff x="0" y="0"/>
          <a:chExt cx="0" cy="0"/>
        </a:xfrm>
      </p:grpSpPr>
      <p:sp>
        <p:nvSpPr>
          <p:cNvPr id="6" name="Google Shape;6;p1"/>
          <p:cNvSpPr/>
          <p:nvPr/>
        </p:nvSpPr>
        <p:spPr>
          <a:xfrm>
            <a:off x="0" y="2725"/>
            <a:ext cx="9144000" cy="3069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7;p1"/>
          <p:cNvSpPr txBox="1">
            <a:spLocks noGrp="1"/>
          </p:cNvSpPr>
          <p:nvPr>
            <p:ph type="title"/>
          </p:nvPr>
        </p:nvSpPr>
        <p:spPr>
          <a:xfrm>
            <a:off x="310900" y="310900"/>
            <a:ext cx="8521500" cy="70680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Clr>
                <a:schemeClr val="dk1"/>
              </a:buClr>
              <a:buSzPts val="2800"/>
              <a:buFont typeface="Quicksand"/>
              <a:buNone/>
              <a:defRPr sz="2800" b="1">
                <a:solidFill>
                  <a:schemeClr val="dk1"/>
                </a:solidFill>
                <a:latin typeface="Quicksand"/>
                <a:ea typeface="Quicksand"/>
                <a:cs typeface="Quicksand"/>
                <a:sym typeface="Quicksand"/>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8" name="Google Shape;8;p1"/>
          <p:cNvSpPr txBox="1">
            <a:spLocks noGrp="1"/>
          </p:cNvSpPr>
          <p:nvPr>
            <p:ph type="body" idx="1"/>
          </p:nvPr>
        </p:nvSpPr>
        <p:spPr>
          <a:xfrm>
            <a:off x="310900" y="1017725"/>
            <a:ext cx="8521500" cy="38103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1"/>
              </a:buClr>
              <a:buSzPts val="1800"/>
              <a:buFont typeface="Quicksand"/>
              <a:buChar char="●"/>
              <a:defRPr sz="1800">
                <a:solidFill>
                  <a:schemeClr val="dk1"/>
                </a:solidFill>
                <a:latin typeface="Quicksand"/>
                <a:ea typeface="Quicksand"/>
                <a:cs typeface="Quicksand"/>
                <a:sym typeface="Quicksand"/>
              </a:defRPr>
            </a:lvl1pPr>
            <a:lvl2pPr marL="914400" lvl="1" indent="-31750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2pPr>
            <a:lvl3pPr marL="1371600" lvl="2" indent="-31750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3pPr>
            <a:lvl4pPr marL="1828800" lvl="3" indent="-31750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4pPr>
            <a:lvl5pPr marL="2286000" lvl="4" indent="-31750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5pPr>
            <a:lvl6pPr marL="2743200" lvl="5" indent="-31750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6pPr>
            <a:lvl7pPr marL="3200400" lvl="6" indent="-31750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7pPr>
            <a:lvl8pPr marL="3657600" lvl="7" indent="-31750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8pPr>
            <a:lvl9pPr marL="4114800" lvl="8" indent="-317500">
              <a:lnSpc>
                <a:spcPct val="115000"/>
              </a:lnSpc>
              <a:spcBef>
                <a:spcPts val="1600"/>
              </a:spcBef>
              <a:spcAft>
                <a:spcPts val="1600"/>
              </a:spcAft>
              <a:buClr>
                <a:schemeClr val="dk1"/>
              </a:buClr>
              <a:buSzPts val="1400"/>
              <a:buFont typeface="Quicksand"/>
              <a:buChar char="■"/>
              <a:defRPr>
                <a:solidFill>
                  <a:schemeClr val="dk1"/>
                </a:solidFill>
                <a:latin typeface="Quicksand"/>
                <a:ea typeface="Quicksand"/>
                <a:cs typeface="Quicksand"/>
                <a:sym typeface="Quicksand"/>
              </a:defRPr>
            </a:lvl9pPr>
          </a:lstStyle>
          <a:p>
            <a:endParaRPr/>
          </a:p>
        </p:txBody>
      </p:sp>
      <p:sp>
        <p:nvSpPr>
          <p:cNvPr id="9" name="Google Shape;9;p1"/>
          <p:cNvSpPr txBox="1">
            <a:spLocks noGrp="1"/>
          </p:cNvSpPr>
          <p:nvPr>
            <p:ph type="sldNum" idx="12"/>
          </p:nvPr>
        </p:nvSpPr>
        <p:spPr>
          <a:xfrm>
            <a:off x="8832200" y="4829300"/>
            <a:ext cx="311700" cy="314100"/>
          </a:xfrm>
          <a:prstGeom prst="rect">
            <a:avLst/>
          </a:prstGeom>
          <a:noFill/>
          <a:ln>
            <a:noFill/>
          </a:ln>
        </p:spPr>
        <p:txBody>
          <a:bodyPr spcFirstLastPara="1" wrap="square" lIns="91425" tIns="91425" rIns="91425" bIns="91425" anchor="ctr" anchorCtr="0">
            <a:noAutofit/>
          </a:bodyPr>
          <a:lstStyle>
            <a:lvl1pPr lvl="0" algn="ctr" rtl="0">
              <a:buNone/>
              <a:defRPr sz="800">
                <a:solidFill>
                  <a:srgbClr val="494985"/>
                </a:solidFill>
                <a:latin typeface="Quicksand Light"/>
                <a:ea typeface="Quicksand Light"/>
                <a:cs typeface="Quicksand Light"/>
                <a:sym typeface="Quicksand Light"/>
              </a:defRPr>
            </a:lvl1pPr>
            <a:lvl2pPr lvl="1" algn="ctr" rtl="0">
              <a:buNone/>
              <a:defRPr sz="800">
                <a:solidFill>
                  <a:srgbClr val="494985"/>
                </a:solidFill>
                <a:latin typeface="Quicksand Light"/>
                <a:ea typeface="Quicksand Light"/>
                <a:cs typeface="Quicksand Light"/>
                <a:sym typeface="Quicksand Light"/>
              </a:defRPr>
            </a:lvl2pPr>
            <a:lvl3pPr lvl="2" algn="ctr" rtl="0">
              <a:buNone/>
              <a:defRPr sz="800">
                <a:solidFill>
                  <a:srgbClr val="494985"/>
                </a:solidFill>
                <a:latin typeface="Quicksand Light"/>
                <a:ea typeface="Quicksand Light"/>
                <a:cs typeface="Quicksand Light"/>
                <a:sym typeface="Quicksand Light"/>
              </a:defRPr>
            </a:lvl3pPr>
            <a:lvl4pPr lvl="3" algn="ctr" rtl="0">
              <a:buNone/>
              <a:defRPr sz="800">
                <a:solidFill>
                  <a:srgbClr val="494985"/>
                </a:solidFill>
                <a:latin typeface="Quicksand Light"/>
                <a:ea typeface="Quicksand Light"/>
                <a:cs typeface="Quicksand Light"/>
                <a:sym typeface="Quicksand Light"/>
              </a:defRPr>
            </a:lvl4pPr>
            <a:lvl5pPr lvl="4" algn="ctr" rtl="0">
              <a:buNone/>
              <a:defRPr sz="800">
                <a:solidFill>
                  <a:srgbClr val="494985"/>
                </a:solidFill>
                <a:latin typeface="Quicksand Light"/>
                <a:ea typeface="Quicksand Light"/>
                <a:cs typeface="Quicksand Light"/>
                <a:sym typeface="Quicksand Light"/>
              </a:defRPr>
            </a:lvl5pPr>
            <a:lvl6pPr lvl="5" algn="ctr" rtl="0">
              <a:buNone/>
              <a:defRPr sz="800">
                <a:solidFill>
                  <a:srgbClr val="494985"/>
                </a:solidFill>
                <a:latin typeface="Quicksand Light"/>
                <a:ea typeface="Quicksand Light"/>
                <a:cs typeface="Quicksand Light"/>
                <a:sym typeface="Quicksand Light"/>
              </a:defRPr>
            </a:lvl6pPr>
            <a:lvl7pPr lvl="6" algn="ctr" rtl="0">
              <a:buNone/>
              <a:defRPr sz="800">
                <a:solidFill>
                  <a:srgbClr val="494985"/>
                </a:solidFill>
                <a:latin typeface="Quicksand Light"/>
                <a:ea typeface="Quicksand Light"/>
                <a:cs typeface="Quicksand Light"/>
                <a:sym typeface="Quicksand Light"/>
              </a:defRPr>
            </a:lvl7pPr>
            <a:lvl8pPr lvl="7" algn="ctr" rtl="0">
              <a:buNone/>
              <a:defRPr sz="800">
                <a:solidFill>
                  <a:srgbClr val="494985"/>
                </a:solidFill>
                <a:latin typeface="Quicksand Light"/>
                <a:ea typeface="Quicksand Light"/>
                <a:cs typeface="Quicksand Light"/>
                <a:sym typeface="Quicksand Light"/>
              </a:defRPr>
            </a:lvl8pPr>
            <a:lvl9pPr lvl="8" algn="ctr"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196">
          <p15:clr>
            <a:srgbClr val="EA4335"/>
          </p15:clr>
        </p15:guide>
        <p15:guide id="2" orient="horz" pos="196">
          <p15:clr>
            <a:srgbClr val="EA4335"/>
          </p15:clr>
        </p15:guide>
        <p15:guide id="3" orient="horz" pos="641">
          <p15:clr>
            <a:srgbClr val="EA4335"/>
          </p15:clr>
        </p15:guide>
        <p15:guide id="4" pos="2776">
          <p15:clr>
            <a:srgbClr val="EA4335"/>
          </p15:clr>
        </p15:guide>
        <p15:guide id="5" orient="horz" pos="812">
          <p15:clr>
            <a:srgbClr val="EA4335"/>
          </p15:clr>
        </p15:guide>
        <p15:guide id="6" pos="2984">
          <p15:clr>
            <a:srgbClr val="EA4335"/>
          </p15:clr>
        </p15:guide>
        <p15:guide id="7" pos="5564">
          <p15:clr>
            <a:srgbClr val="EA4335"/>
          </p15:clr>
        </p15:guide>
        <p15:guide id="8" orient="horz" pos="2592">
          <p15:clr>
            <a:srgbClr val="EA4335"/>
          </p15:clr>
        </p15:guide>
        <p15:guide id="9" pos="2448">
          <p15:clr>
            <a:srgbClr val="EA4335"/>
          </p15:clr>
        </p15:guide>
        <p15:guide id="10" pos="3312">
          <p15:clr>
            <a:srgbClr val="EA4335"/>
          </p15:clr>
        </p15:guide>
        <p15:guide id="11" orient="horz" pos="3041">
          <p15:clr>
            <a:srgbClr val="EA4335"/>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rgbClr val="1155CC">
            <a:alpha val="5590"/>
          </a:srgbClr>
        </a:solidFill>
        <a:effectLst/>
      </p:bgPr>
    </p:bg>
    <p:spTree>
      <p:nvGrpSpPr>
        <p:cNvPr id="1" name="Shape 46"/>
        <p:cNvGrpSpPr/>
        <p:nvPr/>
      </p:nvGrpSpPr>
      <p:grpSpPr>
        <a:xfrm>
          <a:off x="0" y="0"/>
          <a:ext cx="0" cy="0"/>
          <a:chOff x="0" y="0"/>
          <a:chExt cx="0" cy="0"/>
        </a:xfrm>
      </p:grpSpPr>
      <p:sp>
        <p:nvSpPr>
          <p:cNvPr id="47" name="Google Shape;47;p9"/>
          <p:cNvSpPr/>
          <p:nvPr/>
        </p:nvSpPr>
        <p:spPr>
          <a:xfrm>
            <a:off x="0" y="2725"/>
            <a:ext cx="9144000" cy="3069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9"/>
          <p:cNvSpPr txBox="1">
            <a:spLocks noGrp="1"/>
          </p:cNvSpPr>
          <p:nvPr>
            <p:ph type="title"/>
          </p:nvPr>
        </p:nvSpPr>
        <p:spPr>
          <a:xfrm>
            <a:off x="310900" y="310900"/>
            <a:ext cx="8521500" cy="7068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Clr>
                <a:schemeClr val="dk1"/>
              </a:buClr>
              <a:buSzPts val="2800"/>
              <a:buFont typeface="Quicksand"/>
              <a:buNone/>
              <a:defRPr sz="2800" b="1">
                <a:solidFill>
                  <a:schemeClr val="dk1"/>
                </a:solidFill>
                <a:latin typeface="Quicksand"/>
                <a:ea typeface="Quicksand"/>
                <a:cs typeface="Quicksand"/>
                <a:sym typeface="Quicksand"/>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49" name="Google Shape;49;p9"/>
          <p:cNvSpPr txBox="1">
            <a:spLocks noGrp="1"/>
          </p:cNvSpPr>
          <p:nvPr>
            <p:ph type="body" idx="1"/>
          </p:nvPr>
        </p:nvSpPr>
        <p:spPr>
          <a:xfrm>
            <a:off x="310900" y="1017725"/>
            <a:ext cx="8521500" cy="38103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1"/>
              </a:buClr>
              <a:buSzPts val="1800"/>
              <a:buFont typeface="Quicksand"/>
              <a:buChar char="●"/>
              <a:defRPr sz="1800">
                <a:solidFill>
                  <a:schemeClr val="dk1"/>
                </a:solidFill>
                <a:latin typeface="Quicksand"/>
                <a:ea typeface="Quicksand"/>
                <a:cs typeface="Quicksand"/>
                <a:sym typeface="Quicksand"/>
              </a:defRPr>
            </a:lvl1pPr>
            <a:lvl2pPr marL="914400" lvl="1" indent="-317500" rtl="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2pPr>
            <a:lvl3pPr marL="1371600" lvl="2" indent="-317500" rtl="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3pPr>
            <a:lvl4pPr marL="1828800" lvl="3" indent="-317500" rtl="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4pPr>
            <a:lvl5pPr marL="2286000" lvl="4" indent="-317500" rtl="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5pPr>
            <a:lvl6pPr marL="2743200" lvl="5" indent="-317500" rtl="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6pPr>
            <a:lvl7pPr marL="3200400" lvl="6" indent="-317500" rtl="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7pPr>
            <a:lvl8pPr marL="3657600" lvl="7" indent="-317500" rtl="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8pPr>
            <a:lvl9pPr marL="4114800" lvl="8" indent="-317500" rtl="0">
              <a:lnSpc>
                <a:spcPct val="115000"/>
              </a:lnSpc>
              <a:spcBef>
                <a:spcPts val="1600"/>
              </a:spcBef>
              <a:spcAft>
                <a:spcPts val="1600"/>
              </a:spcAft>
              <a:buClr>
                <a:schemeClr val="dk1"/>
              </a:buClr>
              <a:buSzPts val="1400"/>
              <a:buFont typeface="Quicksand"/>
              <a:buChar char="■"/>
              <a:defRPr>
                <a:solidFill>
                  <a:schemeClr val="dk1"/>
                </a:solidFill>
                <a:latin typeface="Quicksand"/>
                <a:ea typeface="Quicksand"/>
                <a:cs typeface="Quicksand"/>
                <a:sym typeface="Quicksand"/>
              </a:defRPr>
            </a:lvl9pPr>
          </a:lstStyle>
          <a:p>
            <a:endParaRPr/>
          </a:p>
        </p:txBody>
      </p:sp>
      <p:sp>
        <p:nvSpPr>
          <p:cNvPr id="50" name="Google Shape;50;p9"/>
          <p:cNvSpPr txBox="1">
            <a:spLocks noGrp="1"/>
          </p:cNvSpPr>
          <p:nvPr>
            <p:ph type="sldNum" idx="12"/>
          </p:nvPr>
        </p:nvSpPr>
        <p:spPr>
          <a:xfrm>
            <a:off x="8832200" y="4829300"/>
            <a:ext cx="311700" cy="314100"/>
          </a:xfrm>
          <a:prstGeom prst="rect">
            <a:avLst/>
          </a:prstGeom>
          <a:noFill/>
          <a:ln>
            <a:noFill/>
          </a:ln>
        </p:spPr>
        <p:txBody>
          <a:bodyPr spcFirstLastPara="1" wrap="square" lIns="91425" tIns="91425" rIns="91425" bIns="91425" anchor="ctr" anchorCtr="0">
            <a:noAutofit/>
          </a:bodyPr>
          <a:lstStyle>
            <a:lvl1pPr lvl="0" algn="ctr" rtl="0">
              <a:buNone/>
              <a:defRPr sz="800">
                <a:solidFill>
                  <a:srgbClr val="494985"/>
                </a:solidFill>
                <a:latin typeface="Quicksand Light"/>
                <a:ea typeface="Quicksand Light"/>
                <a:cs typeface="Quicksand Light"/>
                <a:sym typeface="Quicksand Light"/>
              </a:defRPr>
            </a:lvl1pPr>
            <a:lvl2pPr lvl="1" algn="ctr" rtl="0">
              <a:buNone/>
              <a:defRPr sz="800">
                <a:solidFill>
                  <a:srgbClr val="494985"/>
                </a:solidFill>
                <a:latin typeface="Quicksand Light"/>
                <a:ea typeface="Quicksand Light"/>
                <a:cs typeface="Quicksand Light"/>
                <a:sym typeface="Quicksand Light"/>
              </a:defRPr>
            </a:lvl2pPr>
            <a:lvl3pPr lvl="2" algn="ctr" rtl="0">
              <a:buNone/>
              <a:defRPr sz="800">
                <a:solidFill>
                  <a:srgbClr val="494985"/>
                </a:solidFill>
                <a:latin typeface="Quicksand Light"/>
                <a:ea typeface="Quicksand Light"/>
                <a:cs typeface="Quicksand Light"/>
                <a:sym typeface="Quicksand Light"/>
              </a:defRPr>
            </a:lvl3pPr>
            <a:lvl4pPr lvl="3" algn="ctr" rtl="0">
              <a:buNone/>
              <a:defRPr sz="800">
                <a:solidFill>
                  <a:srgbClr val="494985"/>
                </a:solidFill>
                <a:latin typeface="Quicksand Light"/>
                <a:ea typeface="Quicksand Light"/>
                <a:cs typeface="Quicksand Light"/>
                <a:sym typeface="Quicksand Light"/>
              </a:defRPr>
            </a:lvl4pPr>
            <a:lvl5pPr lvl="4" algn="ctr" rtl="0">
              <a:buNone/>
              <a:defRPr sz="800">
                <a:solidFill>
                  <a:srgbClr val="494985"/>
                </a:solidFill>
                <a:latin typeface="Quicksand Light"/>
                <a:ea typeface="Quicksand Light"/>
                <a:cs typeface="Quicksand Light"/>
                <a:sym typeface="Quicksand Light"/>
              </a:defRPr>
            </a:lvl5pPr>
            <a:lvl6pPr lvl="5" algn="ctr" rtl="0">
              <a:buNone/>
              <a:defRPr sz="800">
                <a:solidFill>
                  <a:srgbClr val="494985"/>
                </a:solidFill>
                <a:latin typeface="Quicksand Light"/>
                <a:ea typeface="Quicksand Light"/>
                <a:cs typeface="Quicksand Light"/>
                <a:sym typeface="Quicksand Light"/>
              </a:defRPr>
            </a:lvl6pPr>
            <a:lvl7pPr lvl="6" algn="ctr" rtl="0">
              <a:buNone/>
              <a:defRPr sz="800">
                <a:solidFill>
                  <a:srgbClr val="494985"/>
                </a:solidFill>
                <a:latin typeface="Quicksand Light"/>
                <a:ea typeface="Quicksand Light"/>
                <a:cs typeface="Quicksand Light"/>
                <a:sym typeface="Quicksand Light"/>
              </a:defRPr>
            </a:lvl7pPr>
            <a:lvl8pPr lvl="7" algn="ctr" rtl="0">
              <a:buNone/>
              <a:defRPr sz="800">
                <a:solidFill>
                  <a:srgbClr val="494985"/>
                </a:solidFill>
                <a:latin typeface="Quicksand Light"/>
                <a:ea typeface="Quicksand Light"/>
                <a:cs typeface="Quicksand Light"/>
                <a:sym typeface="Quicksand Light"/>
              </a:defRPr>
            </a:lvl8pPr>
            <a:lvl9pPr lvl="8" algn="ctr"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196">
          <p15:clr>
            <a:srgbClr val="EA4335"/>
          </p15:clr>
        </p15:guide>
        <p15:guide id="2" orient="horz" pos="196">
          <p15:clr>
            <a:srgbClr val="EA4335"/>
          </p15:clr>
        </p15:guide>
        <p15:guide id="3" orient="horz" pos="641">
          <p15:clr>
            <a:srgbClr val="EA4335"/>
          </p15:clr>
        </p15:guide>
        <p15:guide id="4" pos="2776">
          <p15:clr>
            <a:srgbClr val="EA4335"/>
          </p15:clr>
        </p15:guide>
        <p15:guide id="5" orient="horz" pos="812">
          <p15:clr>
            <a:srgbClr val="EA4335"/>
          </p15:clr>
        </p15:guide>
        <p15:guide id="6" pos="2984">
          <p15:clr>
            <a:srgbClr val="EA4335"/>
          </p15:clr>
        </p15:guide>
        <p15:guide id="7" pos="5564">
          <p15:clr>
            <a:srgbClr val="EA4335"/>
          </p15:clr>
        </p15:guide>
        <p15:guide id="8" orient="horz" pos="2592">
          <p15:clr>
            <a:srgbClr val="EA4335"/>
          </p15:clr>
        </p15:guide>
        <p15:guide id="9" pos="2448">
          <p15:clr>
            <a:srgbClr val="EA4335"/>
          </p15:clr>
        </p15:guide>
        <p15:guide id="10" pos="3312">
          <p15:clr>
            <a:srgbClr val="EA4335"/>
          </p15:clr>
        </p15:guide>
        <p15:guide id="11" orient="horz" pos="3041">
          <p15:clr>
            <a:srgbClr val="EA4335"/>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https://www.nationalarchives.gov.uk/doc/open-government-licence/version/3/" TargetMode="External"/><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hyperlink" Target="mailto:info@teachcomputing.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98"/>
        <p:cNvGrpSpPr/>
        <p:nvPr/>
      </p:nvGrpSpPr>
      <p:grpSpPr>
        <a:xfrm>
          <a:off x="0" y="0"/>
          <a:ext cx="0" cy="0"/>
          <a:chOff x="0" y="0"/>
          <a:chExt cx="0" cy="0"/>
        </a:xfrm>
      </p:grpSpPr>
      <p:sp>
        <p:nvSpPr>
          <p:cNvPr id="99" name="Google Shape;99;p18"/>
          <p:cNvSpPr txBox="1">
            <a:spLocks noGrp="1"/>
          </p:cNvSpPr>
          <p:nvPr>
            <p:ph type="title"/>
          </p:nvPr>
        </p:nvSpPr>
        <p:spPr>
          <a:xfrm>
            <a:off x="526875" y="576775"/>
            <a:ext cx="8095800" cy="2034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Lesson 6: What does our school network look like?</a:t>
            </a:r>
            <a:endParaRPr/>
          </a:p>
        </p:txBody>
      </p:sp>
      <p:sp>
        <p:nvSpPr>
          <p:cNvPr id="100" name="Google Shape;100;p18"/>
          <p:cNvSpPr txBox="1"/>
          <p:nvPr/>
        </p:nvSpPr>
        <p:spPr>
          <a:xfrm>
            <a:off x="532725" y="3427400"/>
            <a:ext cx="8095800" cy="731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800">
                <a:solidFill>
                  <a:srgbClr val="5B5BA5"/>
                </a:solidFill>
                <a:latin typeface="Quicksand"/>
                <a:ea typeface="Quicksand"/>
                <a:cs typeface="Quicksand"/>
                <a:sym typeface="Quicksand"/>
              </a:rPr>
              <a:t>Year 3 – Computing systems and networks – Connecting computers</a:t>
            </a:r>
            <a:endParaRPr sz="1800">
              <a:solidFill>
                <a:srgbClr val="5B5BA5"/>
              </a:solidFill>
              <a:latin typeface="Quicksand"/>
              <a:ea typeface="Quicksand"/>
              <a:cs typeface="Quicksand"/>
              <a:sym typeface="Quicksan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04"/>
        <p:cNvGrpSpPr/>
        <p:nvPr/>
      </p:nvGrpSpPr>
      <p:grpSpPr>
        <a:xfrm>
          <a:off x="0" y="0"/>
          <a:ext cx="0" cy="0"/>
          <a:chOff x="0" y="0"/>
          <a:chExt cx="0" cy="0"/>
        </a:xfrm>
      </p:grpSpPr>
      <p:sp>
        <p:nvSpPr>
          <p:cNvPr id="105" name="Google Shape;105;p19"/>
          <p:cNvSpPr txBox="1">
            <a:spLocks noGrp="1"/>
          </p:cNvSpPr>
          <p:nvPr>
            <p:ph type="body" idx="1"/>
          </p:nvPr>
        </p:nvSpPr>
        <p:spPr>
          <a:xfrm>
            <a:off x="310900" y="1017725"/>
            <a:ext cx="8522100" cy="38115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b="1"/>
              <a:t>To recognise the physical components of a network</a:t>
            </a:r>
            <a:endParaRPr b="1"/>
          </a:p>
          <a:p>
            <a:pPr marL="457200" lvl="0" indent="-342900" algn="l" rtl="0">
              <a:lnSpc>
                <a:spcPct val="115000"/>
              </a:lnSpc>
              <a:spcBef>
                <a:spcPts val="1000"/>
              </a:spcBef>
              <a:spcAft>
                <a:spcPts val="0"/>
              </a:spcAft>
              <a:buSzPts val="1800"/>
              <a:buChar char="●"/>
            </a:pPr>
            <a:r>
              <a:rPr lang="en-GB"/>
              <a:t>I can identify how devices in a network are connected together</a:t>
            </a:r>
            <a:endParaRPr/>
          </a:p>
          <a:p>
            <a:pPr marL="457200" lvl="0" indent="-342900" algn="l" rtl="0">
              <a:lnSpc>
                <a:spcPct val="115000"/>
              </a:lnSpc>
              <a:spcBef>
                <a:spcPts val="1000"/>
              </a:spcBef>
              <a:spcAft>
                <a:spcPts val="0"/>
              </a:spcAft>
              <a:buSzPts val="1800"/>
              <a:buChar char="●"/>
            </a:pPr>
            <a:r>
              <a:rPr lang="en-GB"/>
              <a:t>I can identify networked devices around me</a:t>
            </a:r>
            <a:endParaRPr/>
          </a:p>
          <a:p>
            <a:pPr marL="457200" lvl="0" indent="-342900" algn="l" rtl="0">
              <a:lnSpc>
                <a:spcPct val="115000"/>
              </a:lnSpc>
              <a:spcBef>
                <a:spcPts val="1000"/>
              </a:spcBef>
              <a:spcAft>
                <a:spcPts val="0"/>
              </a:spcAft>
              <a:buSzPts val="1800"/>
              <a:buChar char="●"/>
            </a:pPr>
            <a:r>
              <a:rPr lang="en-GB"/>
              <a:t>I can identify the benefits of computer networks</a:t>
            </a:r>
            <a:endParaRPr/>
          </a:p>
          <a:p>
            <a:pPr marL="0" lvl="0" indent="0" algn="l" rtl="0">
              <a:spcBef>
                <a:spcPts val="1000"/>
              </a:spcBef>
              <a:spcAft>
                <a:spcPts val="0"/>
              </a:spcAft>
              <a:buNone/>
            </a:pPr>
            <a:endParaRPr/>
          </a:p>
          <a:p>
            <a:pPr marL="0" lvl="0" indent="0" algn="l" rtl="0">
              <a:spcBef>
                <a:spcPts val="1600"/>
              </a:spcBef>
              <a:spcAft>
                <a:spcPts val="1600"/>
              </a:spcAft>
              <a:buNone/>
            </a:pPr>
            <a:endParaRPr/>
          </a:p>
        </p:txBody>
      </p:sp>
      <p:sp>
        <p:nvSpPr>
          <p:cNvPr id="106" name="Google Shape;106;p19"/>
          <p:cNvSpPr txBox="1">
            <a:spLocks noGrp="1"/>
          </p:cNvSpPr>
          <p:nvPr>
            <p:ph type="title"/>
          </p:nvPr>
        </p:nvSpPr>
        <p:spPr>
          <a:xfrm>
            <a:off x="310900" y="310900"/>
            <a:ext cx="8522100" cy="706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Lesson 6: What does our school network look like?</a:t>
            </a:r>
            <a:endParaRPr/>
          </a:p>
        </p:txBody>
      </p:sp>
      <p:sp>
        <p:nvSpPr>
          <p:cNvPr id="107" name="Google Shape;107;p19"/>
          <p:cNvSpPr txBox="1">
            <a:spLocks noGrp="1"/>
          </p:cNvSpPr>
          <p:nvPr>
            <p:ph type="subTitle" idx="2"/>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Objectives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11"/>
        <p:cNvGrpSpPr/>
        <p:nvPr/>
      </p:nvGrpSpPr>
      <p:grpSpPr>
        <a:xfrm>
          <a:off x="0" y="0"/>
          <a:ext cx="0" cy="0"/>
          <a:chOff x="0" y="0"/>
          <a:chExt cx="0" cy="0"/>
        </a:xfrm>
      </p:grpSpPr>
      <p:sp>
        <p:nvSpPr>
          <p:cNvPr id="112" name="Google Shape;112;p20"/>
          <p:cNvSpPr txBox="1">
            <a:spLocks noGrp="1"/>
          </p:cNvSpPr>
          <p:nvPr>
            <p:ph type="body" idx="1"/>
          </p:nvPr>
        </p:nvSpPr>
        <p:spPr>
          <a:xfrm>
            <a:off x="310900" y="1017725"/>
            <a:ext cx="8521200" cy="30972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
        <p:nvSpPr>
          <p:cNvPr id="113" name="Google Shape;113;p20"/>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Switch</a:t>
            </a:r>
            <a:endParaRPr/>
          </a:p>
        </p:txBody>
      </p:sp>
      <p:sp>
        <p:nvSpPr>
          <p:cNvPr id="114" name="Google Shape;114;p20"/>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Introduction</a:t>
            </a:r>
            <a:endParaRPr/>
          </a:p>
        </p:txBody>
      </p:sp>
      <p:pic>
        <p:nvPicPr>
          <p:cNvPr id="115" name="Google Shape;115;p20"/>
          <p:cNvPicPr preferRelativeResize="0"/>
          <p:nvPr/>
        </p:nvPicPr>
        <p:blipFill>
          <a:blip r:embed="rId3">
            <a:alphaModFix/>
          </a:blip>
          <a:stretch>
            <a:fillRect/>
          </a:stretch>
        </p:blipFill>
        <p:spPr>
          <a:xfrm>
            <a:off x="2058569" y="1409062"/>
            <a:ext cx="5356062" cy="2325374"/>
          </a:xfrm>
          <a:prstGeom prst="rect">
            <a:avLst/>
          </a:prstGeom>
          <a:noFill/>
          <a:ln>
            <a:noFill/>
          </a:ln>
          <a:effectLst>
            <a:outerShdw blurRad="57150" dist="19050" dir="5400000" algn="bl" rotWithShape="0">
              <a:srgbClr val="000000">
                <a:alpha val="50000"/>
              </a:srgbClr>
            </a:outerShdw>
          </a:effectLst>
        </p:spPr>
      </p:pic>
      <p:sp>
        <p:nvSpPr>
          <p:cNvPr id="116" name="Google Shape;116;p20"/>
          <p:cNvSpPr txBox="1">
            <a:spLocks noGrp="1"/>
          </p:cNvSpPr>
          <p:nvPr>
            <p:ph type="body" idx="2"/>
          </p:nvPr>
        </p:nvSpPr>
        <p:spPr>
          <a:xfrm>
            <a:off x="310900" y="4117599"/>
            <a:ext cx="8521200" cy="6981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A device that enables multiple devices on a network to be connected together</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20"/>
        <p:cNvGrpSpPr/>
        <p:nvPr/>
      </p:nvGrpSpPr>
      <p:grpSpPr>
        <a:xfrm>
          <a:off x="0" y="0"/>
          <a:ext cx="0" cy="0"/>
          <a:chOff x="0" y="0"/>
          <a:chExt cx="0" cy="0"/>
        </a:xfrm>
      </p:grpSpPr>
      <p:sp>
        <p:nvSpPr>
          <p:cNvPr id="121" name="Google Shape;121;p21"/>
          <p:cNvSpPr txBox="1">
            <a:spLocks noGrp="1"/>
          </p:cNvSpPr>
          <p:nvPr>
            <p:ph type="body" idx="1"/>
          </p:nvPr>
        </p:nvSpPr>
        <p:spPr>
          <a:xfrm>
            <a:off x="310900" y="1017725"/>
            <a:ext cx="8521200" cy="30972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
        <p:nvSpPr>
          <p:cNvPr id="122" name="Google Shape;122;p21"/>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Server</a:t>
            </a:r>
            <a:endParaRPr/>
          </a:p>
        </p:txBody>
      </p:sp>
      <p:sp>
        <p:nvSpPr>
          <p:cNvPr id="123" name="Google Shape;123;p21"/>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Introduction</a:t>
            </a:r>
            <a:endParaRPr/>
          </a:p>
        </p:txBody>
      </p:sp>
      <p:pic>
        <p:nvPicPr>
          <p:cNvPr id="124" name="Google Shape;124;p21"/>
          <p:cNvPicPr preferRelativeResize="0"/>
          <p:nvPr/>
        </p:nvPicPr>
        <p:blipFill>
          <a:blip r:embed="rId3">
            <a:alphaModFix/>
          </a:blip>
          <a:stretch>
            <a:fillRect/>
          </a:stretch>
        </p:blipFill>
        <p:spPr>
          <a:xfrm>
            <a:off x="3632425" y="1163800"/>
            <a:ext cx="2208352" cy="2815902"/>
          </a:xfrm>
          <a:prstGeom prst="rect">
            <a:avLst/>
          </a:prstGeom>
          <a:noFill/>
          <a:ln>
            <a:noFill/>
          </a:ln>
          <a:effectLst>
            <a:outerShdw blurRad="57150" dist="19050" dir="5400000" algn="bl" rotWithShape="0">
              <a:srgbClr val="000000">
                <a:alpha val="50000"/>
              </a:srgbClr>
            </a:outerShdw>
          </a:effectLst>
        </p:spPr>
      </p:pic>
      <p:sp>
        <p:nvSpPr>
          <p:cNvPr id="125" name="Google Shape;125;p21"/>
          <p:cNvSpPr txBox="1">
            <a:spLocks noGrp="1"/>
          </p:cNvSpPr>
          <p:nvPr>
            <p:ph type="body" idx="2"/>
          </p:nvPr>
        </p:nvSpPr>
        <p:spPr>
          <a:xfrm>
            <a:off x="310900" y="4117599"/>
            <a:ext cx="8521200" cy="698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 computer that manages the network and stores files</a:t>
            </a:r>
            <a:endParaRPr/>
          </a:p>
          <a:p>
            <a:pPr marL="0" lvl="0" indent="0" algn="l" rtl="0">
              <a:spcBef>
                <a:spcPts val="1600"/>
              </a:spcBef>
              <a:spcAft>
                <a:spcPts val="160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29"/>
        <p:cNvGrpSpPr/>
        <p:nvPr/>
      </p:nvGrpSpPr>
      <p:grpSpPr>
        <a:xfrm>
          <a:off x="0" y="0"/>
          <a:ext cx="0" cy="0"/>
          <a:chOff x="0" y="0"/>
          <a:chExt cx="0" cy="0"/>
        </a:xfrm>
      </p:grpSpPr>
      <p:sp>
        <p:nvSpPr>
          <p:cNvPr id="130" name="Google Shape;130;p22"/>
          <p:cNvSpPr txBox="1">
            <a:spLocks noGrp="1"/>
          </p:cNvSpPr>
          <p:nvPr>
            <p:ph type="body" idx="1"/>
          </p:nvPr>
        </p:nvSpPr>
        <p:spPr>
          <a:xfrm>
            <a:off x="310900" y="1017725"/>
            <a:ext cx="8521200" cy="30972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
        <p:nvSpPr>
          <p:cNvPr id="131" name="Google Shape;131;p22"/>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Wireless access point</a:t>
            </a:r>
            <a:endParaRPr/>
          </a:p>
        </p:txBody>
      </p:sp>
      <p:sp>
        <p:nvSpPr>
          <p:cNvPr id="132" name="Google Shape;132;p22"/>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Introduction</a:t>
            </a:r>
            <a:endParaRPr/>
          </a:p>
        </p:txBody>
      </p:sp>
      <p:pic>
        <p:nvPicPr>
          <p:cNvPr id="133" name="Google Shape;133;p22"/>
          <p:cNvPicPr preferRelativeResize="0"/>
          <p:nvPr/>
        </p:nvPicPr>
        <p:blipFill>
          <a:blip r:embed="rId3">
            <a:alphaModFix/>
          </a:blip>
          <a:stretch>
            <a:fillRect/>
          </a:stretch>
        </p:blipFill>
        <p:spPr>
          <a:xfrm>
            <a:off x="3383325" y="1105800"/>
            <a:ext cx="2706526" cy="2921050"/>
          </a:xfrm>
          <a:prstGeom prst="rect">
            <a:avLst/>
          </a:prstGeom>
          <a:noFill/>
          <a:ln>
            <a:noFill/>
          </a:ln>
          <a:effectLst>
            <a:outerShdw blurRad="57150" dist="19050" dir="5400000" algn="bl" rotWithShape="0">
              <a:srgbClr val="000000">
                <a:alpha val="50000"/>
              </a:srgbClr>
            </a:outerShdw>
          </a:effectLst>
        </p:spPr>
      </p:pic>
      <p:sp>
        <p:nvSpPr>
          <p:cNvPr id="134" name="Google Shape;134;p22"/>
          <p:cNvSpPr txBox="1">
            <a:spLocks noGrp="1"/>
          </p:cNvSpPr>
          <p:nvPr>
            <p:ph type="body" idx="2"/>
          </p:nvPr>
        </p:nvSpPr>
        <p:spPr>
          <a:xfrm>
            <a:off x="310900" y="4117599"/>
            <a:ext cx="8521200" cy="6981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A device connected to a wired network, which sends and receives wireless signals for devices with Wi-Fi connectivity</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38"/>
        <p:cNvGrpSpPr/>
        <p:nvPr/>
      </p:nvGrpSpPr>
      <p:grpSpPr>
        <a:xfrm>
          <a:off x="0" y="0"/>
          <a:ext cx="0" cy="0"/>
          <a:chOff x="0" y="0"/>
          <a:chExt cx="0" cy="0"/>
        </a:xfrm>
      </p:grpSpPr>
      <p:sp>
        <p:nvSpPr>
          <p:cNvPr id="139" name="Google Shape;139;p23"/>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sz="3000"/>
              <a:t>Other n</a:t>
            </a:r>
            <a:r>
              <a:rPr lang="en-GB" sz="3000" b="1">
                <a:latin typeface="Quicksand"/>
                <a:ea typeface="Quicksand"/>
                <a:cs typeface="Quicksand"/>
                <a:sym typeface="Quicksand"/>
              </a:rPr>
              <a:t>etwork components</a:t>
            </a:r>
            <a:endParaRPr sz="3000" b="1">
              <a:latin typeface="Quicksand"/>
              <a:ea typeface="Quicksand"/>
              <a:cs typeface="Quicksand"/>
              <a:sym typeface="Quicksand"/>
            </a:endParaRPr>
          </a:p>
        </p:txBody>
      </p:sp>
      <p:sp>
        <p:nvSpPr>
          <p:cNvPr id="140" name="Google Shape;140;p23"/>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Introduction</a:t>
            </a:r>
            <a:endParaRPr sz="1200" b="1"/>
          </a:p>
        </p:txBody>
      </p:sp>
      <p:sp>
        <p:nvSpPr>
          <p:cNvPr id="141" name="Google Shape;141;p23"/>
          <p:cNvSpPr txBox="1">
            <a:spLocks noGrp="1"/>
          </p:cNvSpPr>
          <p:nvPr>
            <p:ph type="body" idx="1"/>
          </p:nvPr>
        </p:nvSpPr>
        <p:spPr>
          <a:xfrm>
            <a:off x="310900" y="1170125"/>
            <a:ext cx="4096500" cy="3548700"/>
          </a:xfrm>
          <a:prstGeom prst="rect">
            <a:avLst/>
          </a:prstGeom>
        </p:spPr>
        <p:txBody>
          <a:bodyPr spcFirstLastPara="1" wrap="square" lIns="91425" tIns="91425" rIns="91425" bIns="91425" anchor="b" anchorCtr="0">
            <a:noAutofit/>
          </a:bodyPr>
          <a:lstStyle/>
          <a:p>
            <a:pPr marL="0" lvl="0" indent="0" algn="l" rtl="0">
              <a:lnSpc>
                <a:spcPct val="100000"/>
              </a:lnSpc>
              <a:spcBef>
                <a:spcPts val="0"/>
              </a:spcBef>
              <a:spcAft>
                <a:spcPts val="0"/>
              </a:spcAft>
              <a:buNone/>
            </a:pPr>
            <a:r>
              <a:rPr lang="en-GB" b="1"/>
              <a:t>Network cables: </a:t>
            </a:r>
            <a:r>
              <a:rPr lang="en-GB"/>
              <a:t>wires used to connect </a:t>
            </a:r>
            <a:r>
              <a:rPr lang="en-GB" b="1"/>
              <a:t>wired</a:t>
            </a:r>
            <a:r>
              <a:rPr lang="en-GB"/>
              <a:t> devices to the network</a:t>
            </a:r>
            <a:endParaRPr/>
          </a:p>
        </p:txBody>
      </p:sp>
      <p:sp>
        <p:nvSpPr>
          <p:cNvPr id="142" name="Google Shape;142;p23"/>
          <p:cNvSpPr txBox="1">
            <a:spLocks noGrp="1"/>
          </p:cNvSpPr>
          <p:nvPr>
            <p:ph type="body" idx="2"/>
          </p:nvPr>
        </p:nvSpPr>
        <p:spPr>
          <a:xfrm>
            <a:off x="4736600" y="1170100"/>
            <a:ext cx="4096500" cy="3659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b="1"/>
              <a:t>Network sockets:</a:t>
            </a:r>
            <a:r>
              <a:rPr lang="en-GB"/>
              <a:t> allow network cables to be connected to the network</a:t>
            </a:r>
            <a:endParaRPr/>
          </a:p>
        </p:txBody>
      </p:sp>
      <p:pic>
        <p:nvPicPr>
          <p:cNvPr id="143" name="Google Shape;143;p23"/>
          <p:cNvPicPr preferRelativeResize="0"/>
          <p:nvPr/>
        </p:nvPicPr>
        <p:blipFill>
          <a:blip r:embed="rId3">
            <a:alphaModFix/>
          </a:blip>
          <a:stretch>
            <a:fillRect/>
          </a:stretch>
        </p:blipFill>
        <p:spPr>
          <a:xfrm>
            <a:off x="455275" y="969575"/>
            <a:ext cx="2346794" cy="1563924"/>
          </a:xfrm>
          <a:prstGeom prst="rect">
            <a:avLst/>
          </a:prstGeom>
          <a:noFill/>
          <a:ln>
            <a:noFill/>
          </a:ln>
        </p:spPr>
      </p:pic>
      <p:pic>
        <p:nvPicPr>
          <p:cNvPr id="144" name="Google Shape;144;p23"/>
          <p:cNvPicPr preferRelativeResize="0"/>
          <p:nvPr/>
        </p:nvPicPr>
        <p:blipFill>
          <a:blip r:embed="rId4">
            <a:alphaModFix/>
          </a:blip>
          <a:stretch>
            <a:fillRect/>
          </a:stretch>
        </p:blipFill>
        <p:spPr>
          <a:xfrm>
            <a:off x="2147625" y="2101775"/>
            <a:ext cx="1420426" cy="1420426"/>
          </a:xfrm>
          <a:prstGeom prst="rect">
            <a:avLst/>
          </a:prstGeom>
          <a:noFill/>
          <a:ln>
            <a:noFill/>
          </a:ln>
        </p:spPr>
      </p:pic>
      <p:pic>
        <p:nvPicPr>
          <p:cNvPr id="145" name="Google Shape;145;p23"/>
          <p:cNvPicPr preferRelativeResize="0"/>
          <p:nvPr/>
        </p:nvPicPr>
        <p:blipFill>
          <a:blip r:embed="rId5">
            <a:alphaModFix/>
          </a:blip>
          <a:stretch>
            <a:fillRect/>
          </a:stretch>
        </p:blipFill>
        <p:spPr>
          <a:xfrm>
            <a:off x="5702200" y="1388550"/>
            <a:ext cx="2164624" cy="2020499"/>
          </a:xfrm>
          <a:prstGeom prst="rect">
            <a:avLst/>
          </a:prstGeom>
          <a:noFill/>
          <a:ln>
            <a:noFill/>
          </a:ln>
          <a:effectLst>
            <a:outerShdw blurRad="57150" dist="19050" dir="5400000" algn="bl" rotWithShape="0">
              <a:srgbClr val="000000">
                <a:alpha val="5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149"/>
        <p:cNvGrpSpPr/>
        <p:nvPr/>
      </p:nvGrpSpPr>
      <p:grpSpPr>
        <a:xfrm>
          <a:off x="0" y="0"/>
          <a:ext cx="0" cy="0"/>
          <a:chOff x="0" y="0"/>
          <a:chExt cx="0" cy="0"/>
        </a:xfrm>
      </p:grpSpPr>
      <p:sp>
        <p:nvSpPr>
          <p:cNvPr id="150" name="Google Shape;150;p24"/>
          <p:cNvSpPr txBox="1">
            <a:spLocks noGrp="1"/>
          </p:cNvSpPr>
          <p:nvPr>
            <p:ph type="body" idx="1"/>
          </p:nvPr>
        </p:nvSpPr>
        <p:spPr>
          <a:xfrm>
            <a:off x="310900" y="1170124"/>
            <a:ext cx="4096500" cy="3659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What kind of tasks does the school computer network let learners and staff members do?</a:t>
            </a:r>
            <a:endParaRPr/>
          </a:p>
          <a:p>
            <a:pPr marL="0" lvl="0" indent="0" algn="l" rtl="0">
              <a:spcBef>
                <a:spcPts val="1600"/>
              </a:spcBef>
              <a:spcAft>
                <a:spcPts val="0"/>
              </a:spcAft>
              <a:buNone/>
            </a:pPr>
            <a:r>
              <a:rPr lang="en-GB"/>
              <a:t>Why is it useful for more than one person to be able to access information in school?</a:t>
            </a:r>
            <a:endParaRPr/>
          </a:p>
          <a:p>
            <a:pPr marL="0" lvl="0" indent="0" algn="l" rtl="0">
              <a:spcBef>
                <a:spcPts val="1600"/>
              </a:spcBef>
              <a:spcAft>
                <a:spcPts val="1600"/>
              </a:spcAft>
              <a:buNone/>
            </a:pPr>
            <a:endParaRPr/>
          </a:p>
        </p:txBody>
      </p:sp>
      <p:sp>
        <p:nvSpPr>
          <p:cNvPr id="151" name="Google Shape;151;p24"/>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Benefits of a computer network</a:t>
            </a:r>
            <a:endParaRPr/>
          </a:p>
        </p:txBody>
      </p:sp>
      <p:sp>
        <p:nvSpPr>
          <p:cNvPr id="152" name="Google Shape;152;p24"/>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Activity 1</a:t>
            </a:r>
            <a:endParaRPr/>
          </a:p>
        </p:txBody>
      </p:sp>
      <p:sp>
        <p:nvSpPr>
          <p:cNvPr id="153" name="Google Shape;153;p24"/>
          <p:cNvSpPr txBox="1">
            <a:spLocks noGrp="1"/>
          </p:cNvSpPr>
          <p:nvPr>
            <p:ph type="body" idx="2"/>
          </p:nvPr>
        </p:nvSpPr>
        <p:spPr>
          <a:xfrm>
            <a:off x="4736600" y="1170100"/>
            <a:ext cx="4096500" cy="36591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54" name="Google Shape;154;p24"/>
          <p:cNvPicPr preferRelativeResize="0"/>
          <p:nvPr/>
        </p:nvPicPr>
        <p:blipFill>
          <a:blip r:embed="rId3">
            <a:alphaModFix/>
          </a:blip>
          <a:stretch>
            <a:fillRect/>
          </a:stretch>
        </p:blipFill>
        <p:spPr>
          <a:xfrm>
            <a:off x="4726200" y="1170125"/>
            <a:ext cx="4096500" cy="273099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158"/>
        <p:cNvGrpSpPr/>
        <p:nvPr/>
      </p:nvGrpSpPr>
      <p:grpSpPr>
        <a:xfrm>
          <a:off x="0" y="0"/>
          <a:ext cx="0" cy="0"/>
          <a:chOff x="0" y="0"/>
          <a:chExt cx="0" cy="0"/>
        </a:xfrm>
      </p:grpSpPr>
      <p:sp>
        <p:nvSpPr>
          <p:cNvPr id="159" name="Google Shape;159;p25"/>
          <p:cNvSpPr txBox="1">
            <a:spLocks noGrp="1"/>
          </p:cNvSpPr>
          <p:nvPr>
            <p:ph type="body" idx="1"/>
          </p:nvPr>
        </p:nvSpPr>
        <p:spPr>
          <a:xfrm>
            <a:off x="310900" y="1170124"/>
            <a:ext cx="4096500" cy="3659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Our school </a:t>
            </a:r>
            <a:r>
              <a:rPr lang="en-GB" b="1" dirty="0"/>
              <a:t>IT technician</a:t>
            </a:r>
            <a:r>
              <a:rPr lang="en-GB" dirty="0"/>
              <a:t> looks after our school network</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They are responsible for installing, ordering and maintaining software and hardware </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Our IT technician provides technical support to teachers and pupils</a:t>
            </a:r>
            <a:endParaRPr dirty="0"/>
          </a:p>
        </p:txBody>
      </p:sp>
      <p:sp>
        <p:nvSpPr>
          <p:cNvPr id="160" name="Google Shape;160;p25"/>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p>
            <a:r>
              <a:rPr lang="en-GB" dirty="0"/>
              <a:t>Who looks after the school network?</a:t>
            </a:r>
            <a:endParaRPr lang="en-US" dirty="0"/>
          </a:p>
        </p:txBody>
      </p:sp>
      <p:sp>
        <p:nvSpPr>
          <p:cNvPr id="161" name="Google Shape;161;p25"/>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Activity 2</a:t>
            </a:r>
            <a:endParaRPr/>
          </a:p>
        </p:txBody>
      </p:sp>
      <p:pic>
        <p:nvPicPr>
          <p:cNvPr id="1026" name="Picture 2" descr="Free Pc Hardware photo and picture">
            <a:extLst>
              <a:ext uri="{FF2B5EF4-FFF2-40B4-BE49-F238E27FC236}">
                <a16:creationId xmlns:a16="http://schemas.microsoft.com/office/drawing/2014/main" id="{0345A942-FC41-7469-1BB6-B5C6518EE1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6781" y="1281821"/>
            <a:ext cx="4260571" cy="27980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158"/>
        <p:cNvGrpSpPr/>
        <p:nvPr/>
      </p:nvGrpSpPr>
      <p:grpSpPr>
        <a:xfrm>
          <a:off x="0" y="0"/>
          <a:ext cx="0" cy="0"/>
          <a:chOff x="0" y="0"/>
          <a:chExt cx="0" cy="0"/>
        </a:xfrm>
      </p:grpSpPr>
      <p:sp>
        <p:nvSpPr>
          <p:cNvPr id="159" name="Google Shape;159;p25"/>
          <p:cNvSpPr txBox="1">
            <a:spLocks noGrp="1"/>
          </p:cNvSpPr>
          <p:nvPr>
            <p:ph type="body" idx="1"/>
          </p:nvPr>
        </p:nvSpPr>
        <p:spPr>
          <a:xfrm>
            <a:off x="310900" y="1170124"/>
            <a:ext cx="5441722" cy="3659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You will be creating a map of your school network, so you need to know where network devices are located.</a:t>
            </a:r>
            <a:endParaRPr dirty="0"/>
          </a:p>
          <a:p>
            <a:pPr marL="0" indent="0">
              <a:lnSpc>
                <a:spcPct val="114999"/>
              </a:lnSpc>
              <a:buNone/>
            </a:pPr>
            <a:endParaRPr lang="en-GB" dirty="0"/>
          </a:p>
          <a:p>
            <a:pPr marL="0" lvl="0" indent="0" algn="l" rtl="0">
              <a:spcBef>
                <a:spcPts val="1600"/>
              </a:spcBef>
              <a:spcAft>
                <a:spcPts val="0"/>
              </a:spcAft>
              <a:buNone/>
            </a:pPr>
            <a:r>
              <a:rPr lang="en-GB" dirty="0"/>
              <a:t>Which devices can you spot in the classroom?</a:t>
            </a:r>
            <a:endParaRPr dirty="0"/>
          </a:p>
          <a:p>
            <a:pPr marL="0" lvl="0" indent="0" algn="l" rtl="0">
              <a:spcBef>
                <a:spcPts val="1600"/>
              </a:spcBef>
              <a:spcAft>
                <a:spcPts val="0"/>
              </a:spcAft>
              <a:buNone/>
            </a:pPr>
            <a:r>
              <a:rPr lang="en-GB" dirty="0"/>
              <a:t>Which ones can you see in corridors?</a:t>
            </a:r>
            <a:endParaRPr dirty="0"/>
          </a:p>
          <a:p>
            <a:pPr marL="0" lvl="0" indent="0" algn="l" rtl="0">
              <a:spcBef>
                <a:spcPts val="1600"/>
              </a:spcBef>
              <a:spcAft>
                <a:spcPts val="1600"/>
              </a:spcAft>
              <a:buNone/>
            </a:pPr>
            <a:r>
              <a:rPr lang="en-GB" dirty="0"/>
              <a:t>Which ones are in other rooms?</a:t>
            </a:r>
            <a:endParaRPr dirty="0"/>
          </a:p>
        </p:txBody>
      </p:sp>
      <p:sp>
        <p:nvSpPr>
          <p:cNvPr id="160" name="Google Shape;160;p25"/>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School network tour</a:t>
            </a:r>
            <a:endParaRPr/>
          </a:p>
        </p:txBody>
      </p:sp>
      <p:sp>
        <p:nvSpPr>
          <p:cNvPr id="161" name="Google Shape;161;p25"/>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Activity 2</a:t>
            </a:r>
            <a:endParaRPr/>
          </a:p>
        </p:txBody>
      </p:sp>
      <p:pic>
        <p:nvPicPr>
          <p:cNvPr id="162" name="Google Shape;162;p25"/>
          <p:cNvPicPr preferRelativeResize="0"/>
          <p:nvPr/>
        </p:nvPicPr>
        <p:blipFill rotWithShape="1">
          <a:blip r:embed="rId3">
            <a:alphaModFix/>
          </a:blip>
          <a:srcRect l="15835" r="19502"/>
          <a:stretch/>
        </p:blipFill>
        <p:spPr>
          <a:xfrm>
            <a:off x="5818225" y="0"/>
            <a:ext cx="3325776" cy="5143501"/>
          </a:xfrm>
          <a:prstGeom prst="rect">
            <a:avLst/>
          </a:prstGeom>
          <a:noFill/>
          <a:ln>
            <a:noFill/>
          </a:ln>
        </p:spPr>
      </p:pic>
    </p:spTree>
    <p:extLst>
      <p:ext uri="{BB962C8B-B14F-4D97-AF65-F5344CB8AC3E}">
        <p14:creationId xmlns:p14="http://schemas.microsoft.com/office/powerpoint/2010/main" val="6688705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166"/>
        <p:cNvGrpSpPr/>
        <p:nvPr/>
      </p:nvGrpSpPr>
      <p:grpSpPr>
        <a:xfrm>
          <a:off x="0" y="0"/>
          <a:ext cx="0" cy="0"/>
          <a:chOff x="0" y="0"/>
          <a:chExt cx="0" cy="0"/>
        </a:xfrm>
      </p:grpSpPr>
      <p:sp>
        <p:nvSpPr>
          <p:cNvPr id="167" name="Google Shape;167;p26"/>
          <p:cNvSpPr txBox="1">
            <a:spLocks noGrp="1"/>
          </p:cNvSpPr>
          <p:nvPr>
            <p:ph type="body" idx="1"/>
          </p:nvPr>
        </p:nvSpPr>
        <p:spPr>
          <a:xfrm>
            <a:off x="301500" y="1034000"/>
            <a:ext cx="8521200" cy="3811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Wired connection</a:t>
            </a:r>
            <a:endParaRPr/>
          </a:p>
          <a:p>
            <a:pPr marL="0" lvl="0" indent="0" algn="l" rtl="0">
              <a:spcBef>
                <a:spcPts val="1600"/>
              </a:spcBef>
              <a:spcAft>
                <a:spcPts val="0"/>
              </a:spcAft>
              <a:buNone/>
            </a:pPr>
            <a:r>
              <a:rPr lang="en-GB"/>
              <a:t>Wireless connection</a:t>
            </a: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sp>
        <p:nvSpPr>
          <p:cNvPr id="168" name="Google Shape;168;p26"/>
          <p:cNvSpPr txBox="1"/>
          <p:nvPr/>
        </p:nvSpPr>
        <p:spPr>
          <a:xfrm>
            <a:off x="3352275" y="2207888"/>
            <a:ext cx="1989600" cy="324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Quicksand"/>
                <a:ea typeface="Quicksand"/>
                <a:cs typeface="Quicksand"/>
                <a:sym typeface="Quicksand"/>
              </a:rPr>
              <a:t>Switch</a:t>
            </a:r>
            <a:endParaRPr>
              <a:latin typeface="Quicksand"/>
              <a:ea typeface="Quicksand"/>
              <a:cs typeface="Quicksand"/>
              <a:sym typeface="Quicksand"/>
            </a:endParaRPr>
          </a:p>
        </p:txBody>
      </p:sp>
      <p:sp>
        <p:nvSpPr>
          <p:cNvPr id="169" name="Google Shape;169;p26"/>
          <p:cNvSpPr txBox="1">
            <a:spLocks noGrp="1"/>
          </p:cNvSpPr>
          <p:nvPr>
            <p:ph type="title"/>
          </p:nvPr>
        </p:nvSpPr>
        <p:spPr>
          <a:xfrm>
            <a:off x="310900" y="319600"/>
            <a:ext cx="8521200" cy="708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Mapping a network</a:t>
            </a:r>
            <a:endParaRPr/>
          </a:p>
        </p:txBody>
      </p:sp>
      <p:sp>
        <p:nvSpPr>
          <p:cNvPr id="170" name="Google Shape;170;p26"/>
          <p:cNvSpPr txBox="1">
            <a:spLocks noGrp="1"/>
          </p:cNvSpPr>
          <p:nvPr>
            <p:ph type="subTitle" idx="2"/>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Activity 3</a:t>
            </a:r>
            <a:endParaRPr/>
          </a:p>
        </p:txBody>
      </p:sp>
      <p:cxnSp>
        <p:nvCxnSpPr>
          <p:cNvPr id="171" name="Google Shape;171;p26"/>
          <p:cNvCxnSpPr/>
          <p:nvPr/>
        </p:nvCxnSpPr>
        <p:spPr>
          <a:xfrm>
            <a:off x="2623800" y="1229325"/>
            <a:ext cx="1262400" cy="0"/>
          </a:xfrm>
          <a:prstGeom prst="straightConnector1">
            <a:avLst/>
          </a:prstGeom>
          <a:noFill/>
          <a:ln w="19050" cap="flat" cmpd="sng">
            <a:solidFill>
              <a:schemeClr val="dk1"/>
            </a:solidFill>
            <a:prstDash val="solid"/>
            <a:round/>
            <a:headEnd type="none" w="med" len="med"/>
            <a:tailEnd type="none" w="med" len="med"/>
          </a:ln>
        </p:spPr>
      </p:cxnSp>
      <p:cxnSp>
        <p:nvCxnSpPr>
          <p:cNvPr id="172" name="Google Shape;172;p26"/>
          <p:cNvCxnSpPr/>
          <p:nvPr/>
        </p:nvCxnSpPr>
        <p:spPr>
          <a:xfrm>
            <a:off x="2623800" y="1776550"/>
            <a:ext cx="1262400" cy="0"/>
          </a:xfrm>
          <a:prstGeom prst="straightConnector1">
            <a:avLst/>
          </a:prstGeom>
          <a:noFill/>
          <a:ln w="19050" cap="flat" cmpd="sng">
            <a:solidFill>
              <a:schemeClr val="dk1"/>
            </a:solidFill>
            <a:prstDash val="dot"/>
            <a:round/>
            <a:headEnd type="none" w="med" len="med"/>
            <a:tailEnd type="none" w="med" len="med"/>
          </a:ln>
        </p:spPr>
      </p:cxnSp>
      <p:pic>
        <p:nvPicPr>
          <p:cNvPr id="173" name="Google Shape;173;p26"/>
          <p:cNvPicPr preferRelativeResize="0"/>
          <p:nvPr/>
        </p:nvPicPr>
        <p:blipFill>
          <a:blip r:embed="rId3">
            <a:alphaModFix/>
          </a:blip>
          <a:stretch>
            <a:fillRect/>
          </a:stretch>
        </p:blipFill>
        <p:spPr>
          <a:xfrm>
            <a:off x="3694950" y="4042225"/>
            <a:ext cx="623400" cy="794898"/>
          </a:xfrm>
          <a:prstGeom prst="rect">
            <a:avLst/>
          </a:prstGeom>
          <a:noFill/>
          <a:ln>
            <a:noFill/>
          </a:ln>
          <a:effectLst>
            <a:outerShdw blurRad="57150" dist="19050" dir="5400000" algn="bl" rotWithShape="0">
              <a:srgbClr val="000000">
                <a:alpha val="50000"/>
              </a:srgbClr>
            </a:outerShdw>
          </a:effectLst>
        </p:spPr>
      </p:pic>
      <p:cxnSp>
        <p:nvCxnSpPr>
          <p:cNvPr id="174" name="Google Shape;174;p26"/>
          <p:cNvCxnSpPr/>
          <p:nvPr/>
        </p:nvCxnSpPr>
        <p:spPr>
          <a:xfrm rot="10800000" flipH="1">
            <a:off x="2914850" y="3021525"/>
            <a:ext cx="1254900" cy="1010700"/>
          </a:xfrm>
          <a:prstGeom prst="bentConnector3">
            <a:avLst>
              <a:gd name="adj1" fmla="val 50000"/>
            </a:avLst>
          </a:prstGeom>
          <a:noFill/>
          <a:ln w="19050" cap="flat" cmpd="sng">
            <a:solidFill>
              <a:schemeClr val="dk1"/>
            </a:solidFill>
            <a:prstDash val="solid"/>
            <a:round/>
            <a:headEnd type="none" w="med" len="med"/>
            <a:tailEnd type="none" w="med" len="med"/>
          </a:ln>
        </p:spPr>
      </p:cxnSp>
      <p:cxnSp>
        <p:nvCxnSpPr>
          <p:cNvPr id="175" name="Google Shape;175;p26"/>
          <p:cNvCxnSpPr>
            <a:stCxn id="173" idx="0"/>
            <a:endCxn id="176" idx="2"/>
          </p:cNvCxnSpPr>
          <p:nvPr/>
        </p:nvCxnSpPr>
        <p:spPr>
          <a:xfrm rot="-5400000">
            <a:off x="3713550" y="3348325"/>
            <a:ext cx="987000" cy="400800"/>
          </a:xfrm>
          <a:prstGeom prst="bentConnector3">
            <a:avLst>
              <a:gd name="adj1" fmla="val 49994"/>
            </a:avLst>
          </a:prstGeom>
          <a:noFill/>
          <a:ln w="19050" cap="flat" cmpd="sng">
            <a:solidFill>
              <a:schemeClr val="dk1"/>
            </a:solidFill>
            <a:prstDash val="solid"/>
            <a:round/>
            <a:headEnd type="none" w="med" len="med"/>
            <a:tailEnd type="none" w="med" len="med"/>
          </a:ln>
        </p:spPr>
      </p:cxnSp>
      <p:sp>
        <p:nvSpPr>
          <p:cNvPr id="177" name="Google Shape;177;p26"/>
          <p:cNvSpPr txBox="1"/>
          <p:nvPr/>
        </p:nvSpPr>
        <p:spPr>
          <a:xfrm>
            <a:off x="2335038" y="4778800"/>
            <a:ext cx="947400" cy="324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Quicksand"/>
                <a:ea typeface="Quicksand"/>
                <a:cs typeface="Quicksand"/>
                <a:sym typeface="Quicksand"/>
              </a:rPr>
              <a:t>Printer</a:t>
            </a:r>
            <a:endParaRPr>
              <a:latin typeface="Quicksand"/>
              <a:ea typeface="Quicksand"/>
              <a:cs typeface="Quicksand"/>
              <a:sym typeface="Quicksand"/>
            </a:endParaRPr>
          </a:p>
        </p:txBody>
      </p:sp>
      <p:sp>
        <p:nvSpPr>
          <p:cNvPr id="178" name="Google Shape;178;p26"/>
          <p:cNvSpPr txBox="1"/>
          <p:nvPr/>
        </p:nvSpPr>
        <p:spPr>
          <a:xfrm>
            <a:off x="3532938" y="4778800"/>
            <a:ext cx="947400" cy="324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Quicksand"/>
                <a:ea typeface="Quicksand"/>
                <a:cs typeface="Quicksand"/>
                <a:sym typeface="Quicksand"/>
              </a:rPr>
              <a:t>Server</a:t>
            </a:r>
            <a:endParaRPr>
              <a:latin typeface="Quicksand"/>
              <a:ea typeface="Quicksand"/>
              <a:cs typeface="Quicksand"/>
              <a:sym typeface="Quicksand"/>
            </a:endParaRPr>
          </a:p>
        </p:txBody>
      </p:sp>
      <p:sp>
        <p:nvSpPr>
          <p:cNvPr id="179" name="Google Shape;179;p26"/>
          <p:cNvSpPr txBox="1"/>
          <p:nvPr/>
        </p:nvSpPr>
        <p:spPr>
          <a:xfrm>
            <a:off x="5492450" y="4454800"/>
            <a:ext cx="1989600" cy="324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Quicksand"/>
                <a:ea typeface="Quicksand"/>
                <a:cs typeface="Quicksand"/>
                <a:sym typeface="Quicksand"/>
              </a:rPr>
              <a:t>Desktop computers</a:t>
            </a:r>
            <a:endParaRPr>
              <a:latin typeface="Quicksand"/>
              <a:ea typeface="Quicksand"/>
              <a:cs typeface="Quicksand"/>
              <a:sym typeface="Quicksand"/>
            </a:endParaRPr>
          </a:p>
        </p:txBody>
      </p:sp>
      <p:cxnSp>
        <p:nvCxnSpPr>
          <p:cNvPr id="180" name="Google Shape;180;p26"/>
          <p:cNvCxnSpPr/>
          <p:nvPr/>
        </p:nvCxnSpPr>
        <p:spPr>
          <a:xfrm rot="5400000" flipH="1">
            <a:off x="4386775" y="3190450"/>
            <a:ext cx="1044300" cy="772800"/>
          </a:xfrm>
          <a:prstGeom prst="bentConnector3">
            <a:avLst>
              <a:gd name="adj1" fmla="val 50000"/>
            </a:avLst>
          </a:prstGeom>
          <a:noFill/>
          <a:ln w="19050" cap="flat" cmpd="sng">
            <a:solidFill>
              <a:schemeClr val="dk1"/>
            </a:solidFill>
            <a:prstDash val="solid"/>
            <a:round/>
            <a:headEnd type="none" w="med" len="med"/>
            <a:tailEnd type="none" w="med" len="med"/>
          </a:ln>
        </p:spPr>
      </p:cxnSp>
      <p:cxnSp>
        <p:nvCxnSpPr>
          <p:cNvPr id="181" name="Google Shape;181;p26"/>
          <p:cNvCxnSpPr/>
          <p:nvPr/>
        </p:nvCxnSpPr>
        <p:spPr>
          <a:xfrm rot="10800000">
            <a:off x="4677750" y="3040900"/>
            <a:ext cx="1407000" cy="1058100"/>
          </a:xfrm>
          <a:prstGeom prst="bentConnector3">
            <a:avLst>
              <a:gd name="adj1" fmla="val -432"/>
            </a:avLst>
          </a:prstGeom>
          <a:noFill/>
          <a:ln w="19050" cap="flat" cmpd="sng">
            <a:solidFill>
              <a:schemeClr val="dk1"/>
            </a:solidFill>
            <a:prstDash val="solid"/>
            <a:round/>
            <a:headEnd type="none" w="med" len="med"/>
            <a:tailEnd type="none" w="med" len="med"/>
          </a:ln>
        </p:spPr>
      </p:cxnSp>
      <p:cxnSp>
        <p:nvCxnSpPr>
          <p:cNvPr id="182" name="Google Shape;182;p26"/>
          <p:cNvCxnSpPr/>
          <p:nvPr/>
        </p:nvCxnSpPr>
        <p:spPr>
          <a:xfrm rot="10800000">
            <a:off x="4811900" y="2948275"/>
            <a:ext cx="2080500" cy="1156800"/>
          </a:xfrm>
          <a:prstGeom prst="bentConnector3">
            <a:avLst>
              <a:gd name="adj1" fmla="val 291"/>
            </a:avLst>
          </a:prstGeom>
          <a:noFill/>
          <a:ln w="19050" cap="flat" cmpd="sng">
            <a:solidFill>
              <a:schemeClr val="dk1"/>
            </a:solidFill>
            <a:prstDash val="solid"/>
            <a:round/>
            <a:headEnd type="none" w="med" len="med"/>
            <a:tailEnd type="none" w="med" len="med"/>
          </a:ln>
        </p:spPr>
      </p:cxnSp>
      <p:cxnSp>
        <p:nvCxnSpPr>
          <p:cNvPr id="183" name="Google Shape;183;p26"/>
          <p:cNvCxnSpPr/>
          <p:nvPr/>
        </p:nvCxnSpPr>
        <p:spPr>
          <a:xfrm rot="10800000">
            <a:off x="4865041" y="2838177"/>
            <a:ext cx="2817000" cy="1291200"/>
          </a:xfrm>
          <a:prstGeom prst="bentConnector3">
            <a:avLst>
              <a:gd name="adj1" fmla="val 7"/>
            </a:avLst>
          </a:prstGeom>
          <a:noFill/>
          <a:ln w="19050" cap="flat" cmpd="sng">
            <a:solidFill>
              <a:schemeClr val="dk1"/>
            </a:solidFill>
            <a:prstDash val="solid"/>
            <a:round/>
            <a:headEnd type="none" w="med" len="med"/>
            <a:tailEnd type="none" w="med" len="med"/>
          </a:ln>
        </p:spPr>
      </p:cxnSp>
      <p:pic>
        <p:nvPicPr>
          <p:cNvPr id="184" name="Google Shape;184;p26"/>
          <p:cNvPicPr preferRelativeResize="0"/>
          <p:nvPr/>
        </p:nvPicPr>
        <p:blipFill>
          <a:blip r:embed="rId4">
            <a:alphaModFix/>
          </a:blip>
          <a:stretch>
            <a:fillRect/>
          </a:stretch>
        </p:blipFill>
        <p:spPr>
          <a:xfrm>
            <a:off x="4844325" y="3966029"/>
            <a:ext cx="885299" cy="515270"/>
          </a:xfrm>
          <a:prstGeom prst="rect">
            <a:avLst/>
          </a:prstGeom>
          <a:noFill/>
          <a:ln>
            <a:noFill/>
          </a:ln>
          <a:effectLst>
            <a:outerShdw blurRad="57150" dist="19050" dir="5400000" algn="bl" rotWithShape="0">
              <a:srgbClr val="000000">
                <a:alpha val="50000"/>
              </a:srgbClr>
            </a:outerShdw>
          </a:effectLst>
        </p:spPr>
      </p:pic>
      <p:pic>
        <p:nvPicPr>
          <p:cNvPr id="185" name="Google Shape;185;p26"/>
          <p:cNvPicPr preferRelativeResize="0"/>
          <p:nvPr/>
        </p:nvPicPr>
        <p:blipFill>
          <a:blip r:embed="rId4">
            <a:alphaModFix/>
          </a:blip>
          <a:stretch>
            <a:fillRect/>
          </a:stretch>
        </p:blipFill>
        <p:spPr>
          <a:xfrm>
            <a:off x="5639942" y="3966029"/>
            <a:ext cx="885299" cy="515270"/>
          </a:xfrm>
          <a:prstGeom prst="rect">
            <a:avLst/>
          </a:prstGeom>
          <a:noFill/>
          <a:ln>
            <a:noFill/>
          </a:ln>
          <a:effectLst>
            <a:outerShdw blurRad="57150" dist="19050" dir="5400000" algn="bl" rotWithShape="0">
              <a:srgbClr val="000000">
                <a:alpha val="50000"/>
              </a:srgbClr>
            </a:outerShdw>
          </a:effectLst>
        </p:spPr>
      </p:pic>
      <p:pic>
        <p:nvPicPr>
          <p:cNvPr id="186" name="Google Shape;186;p26"/>
          <p:cNvPicPr preferRelativeResize="0"/>
          <p:nvPr/>
        </p:nvPicPr>
        <p:blipFill>
          <a:blip r:embed="rId4">
            <a:alphaModFix/>
          </a:blip>
          <a:stretch>
            <a:fillRect/>
          </a:stretch>
        </p:blipFill>
        <p:spPr>
          <a:xfrm>
            <a:off x="6435558" y="3966029"/>
            <a:ext cx="885299" cy="515270"/>
          </a:xfrm>
          <a:prstGeom prst="rect">
            <a:avLst/>
          </a:prstGeom>
          <a:noFill/>
          <a:ln>
            <a:noFill/>
          </a:ln>
          <a:effectLst>
            <a:outerShdw blurRad="57150" dist="19050" dir="5400000" algn="bl" rotWithShape="0">
              <a:srgbClr val="000000">
                <a:alpha val="50000"/>
              </a:srgbClr>
            </a:outerShdw>
          </a:effectLst>
        </p:spPr>
      </p:pic>
      <p:pic>
        <p:nvPicPr>
          <p:cNvPr id="187" name="Google Shape;187;p26"/>
          <p:cNvPicPr preferRelativeResize="0"/>
          <p:nvPr/>
        </p:nvPicPr>
        <p:blipFill>
          <a:blip r:embed="rId4">
            <a:alphaModFix/>
          </a:blip>
          <a:stretch>
            <a:fillRect/>
          </a:stretch>
        </p:blipFill>
        <p:spPr>
          <a:xfrm>
            <a:off x="7231175" y="3966029"/>
            <a:ext cx="885299" cy="515270"/>
          </a:xfrm>
          <a:prstGeom prst="rect">
            <a:avLst/>
          </a:prstGeom>
          <a:noFill/>
          <a:ln>
            <a:noFill/>
          </a:ln>
          <a:effectLst>
            <a:outerShdw blurRad="57150" dist="19050" dir="5400000" algn="bl" rotWithShape="0">
              <a:srgbClr val="000000">
                <a:alpha val="50000"/>
              </a:srgbClr>
            </a:outerShdw>
          </a:effectLst>
        </p:spPr>
      </p:pic>
      <p:pic>
        <p:nvPicPr>
          <p:cNvPr id="188" name="Google Shape;188;p26"/>
          <p:cNvPicPr preferRelativeResize="0"/>
          <p:nvPr/>
        </p:nvPicPr>
        <p:blipFill>
          <a:blip r:embed="rId5">
            <a:alphaModFix/>
          </a:blip>
          <a:stretch>
            <a:fillRect/>
          </a:stretch>
        </p:blipFill>
        <p:spPr>
          <a:xfrm>
            <a:off x="6252588" y="376938"/>
            <a:ext cx="578875" cy="517472"/>
          </a:xfrm>
          <a:prstGeom prst="rect">
            <a:avLst/>
          </a:prstGeom>
          <a:noFill/>
          <a:ln>
            <a:noFill/>
          </a:ln>
        </p:spPr>
      </p:pic>
      <p:sp>
        <p:nvSpPr>
          <p:cNvPr id="189" name="Google Shape;189;p26"/>
          <p:cNvSpPr txBox="1"/>
          <p:nvPr/>
        </p:nvSpPr>
        <p:spPr>
          <a:xfrm>
            <a:off x="4262988" y="1304038"/>
            <a:ext cx="1989600" cy="324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Quicksand"/>
                <a:ea typeface="Quicksand"/>
                <a:cs typeface="Quicksand"/>
                <a:sym typeface="Quicksand"/>
              </a:rPr>
              <a:t>Wireless access point</a:t>
            </a:r>
            <a:endParaRPr>
              <a:latin typeface="Quicksand"/>
              <a:ea typeface="Quicksand"/>
              <a:cs typeface="Quicksand"/>
              <a:sym typeface="Quicksand"/>
            </a:endParaRPr>
          </a:p>
        </p:txBody>
      </p:sp>
      <p:pic>
        <p:nvPicPr>
          <p:cNvPr id="190" name="Google Shape;190;p26"/>
          <p:cNvPicPr preferRelativeResize="0"/>
          <p:nvPr/>
        </p:nvPicPr>
        <p:blipFill rotWithShape="1">
          <a:blip r:embed="rId6">
            <a:alphaModFix/>
          </a:blip>
          <a:srcRect t="2380" b="2380"/>
          <a:stretch/>
        </p:blipFill>
        <p:spPr>
          <a:xfrm>
            <a:off x="7920763" y="1999018"/>
            <a:ext cx="578875" cy="468957"/>
          </a:xfrm>
          <a:prstGeom prst="rect">
            <a:avLst/>
          </a:prstGeom>
          <a:noFill/>
          <a:ln>
            <a:noFill/>
          </a:ln>
        </p:spPr>
      </p:pic>
      <p:cxnSp>
        <p:nvCxnSpPr>
          <p:cNvPr id="191" name="Google Shape;191;p26"/>
          <p:cNvCxnSpPr/>
          <p:nvPr/>
        </p:nvCxnSpPr>
        <p:spPr>
          <a:xfrm rot="10800000" flipH="1">
            <a:off x="4734275" y="2137775"/>
            <a:ext cx="903000" cy="501000"/>
          </a:xfrm>
          <a:prstGeom prst="bentConnector3">
            <a:avLst>
              <a:gd name="adj1" fmla="val 50000"/>
            </a:avLst>
          </a:prstGeom>
          <a:noFill/>
          <a:ln w="19050" cap="flat" cmpd="sng">
            <a:solidFill>
              <a:schemeClr val="dk1"/>
            </a:solidFill>
            <a:prstDash val="solid"/>
            <a:round/>
            <a:headEnd type="none" w="med" len="med"/>
            <a:tailEnd type="none" w="med" len="med"/>
          </a:ln>
        </p:spPr>
      </p:cxnSp>
      <p:pic>
        <p:nvPicPr>
          <p:cNvPr id="192" name="Google Shape;192;p26"/>
          <p:cNvPicPr preferRelativeResize="0"/>
          <p:nvPr/>
        </p:nvPicPr>
        <p:blipFill>
          <a:blip r:embed="rId7">
            <a:alphaModFix/>
          </a:blip>
          <a:stretch>
            <a:fillRect/>
          </a:stretch>
        </p:blipFill>
        <p:spPr>
          <a:xfrm>
            <a:off x="5375975" y="1652150"/>
            <a:ext cx="696585" cy="751798"/>
          </a:xfrm>
          <a:prstGeom prst="rect">
            <a:avLst/>
          </a:prstGeom>
          <a:noFill/>
          <a:ln>
            <a:noFill/>
          </a:ln>
          <a:effectLst>
            <a:outerShdw blurRad="57150" dist="19050" dir="5400000" algn="bl" rotWithShape="0">
              <a:srgbClr val="000000">
                <a:alpha val="50000"/>
              </a:srgbClr>
            </a:outerShdw>
          </a:effectLst>
        </p:spPr>
      </p:pic>
      <p:pic>
        <p:nvPicPr>
          <p:cNvPr id="193" name="Google Shape;193;p26"/>
          <p:cNvPicPr preferRelativeResize="0"/>
          <p:nvPr/>
        </p:nvPicPr>
        <p:blipFill>
          <a:blip r:embed="rId5">
            <a:alphaModFix/>
          </a:blip>
          <a:stretch>
            <a:fillRect/>
          </a:stretch>
        </p:blipFill>
        <p:spPr>
          <a:xfrm>
            <a:off x="6980738" y="504188"/>
            <a:ext cx="578875" cy="517472"/>
          </a:xfrm>
          <a:prstGeom prst="rect">
            <a:avLst/>
          </a:prstGeom>
          <a:noFill/>
          <a:ln>
            <a:noFill/>
          </a:ln>
        </p:spPr>
      </p:pic>
      <p:pic>
        <p:nvPicPr>
          <p:cNvPr id="194" name="Google Shape;194;p26"/>
          <p:cNvPicPr preferRelativeResize="0"/>
          <p:nvPr/>
        </p:nvPicPr>
        <p:blipFill>
          <a:blip r:embed="rId5">
            <a:alphaModFix/>
          </a:blip>
          <a:stretch>
            <a:fillRect/>
          </a:stretch>
        </p:blipFill>
        <p:spPr>
          <a:xfrm>
            <a:off x="7682038" y="770813"/>
            <a:ext cx="578875" cy="517472"/>
          </a:xfrm>
          <a:prstGeom prst="rect">
            <a:avLst/>
          </a:prstGeom>
          <a:noFill/>
          <a:ln>
            <a:noFill/>
          </a:ln>
        </p:spPr>
      </p:pic>
      <p:pic>
        <p:nvPicPr>
          <p:cNvPr id="195" name="Google Shape;195;p26"/>
          <p:cNvPicPr preferRelativeResize="0"/>
          <p:nvPr/>
        </p:nvPicPr>
        <p:blipFill>
          <a:blip r:embed="rId5">
            <a:alphaModFix/>
          </a:blip>
          <a:stretch>
            <a:fillRect/>
          </a:stretch>
        </p:blipFill>
        <p:spPr>
          <a:xfrm>
            <a:off x="8156188" y="1337326"/>
            <a:ext cx="578875" cy="517472"/>
          </a:xfrm>
          <a:prstGeom prst="rect">
            <a:avLst/>
          </a:prstGeom>
          <a:noFill/>
          <a:ln>
            <a:noFill/>
          </a:ln>
        </p:spPr>
      </p:pic>
      <p:cxnSp>
        <p:nvCxnSpPr>
          <p:cNvPr id="196" name="Google Shape;196;p26"/>
          <p:cNvCxnSpPr>
            <a:stCxn id="188" idx="2"/>
          </p:cNvCxnSpPr>
          <p:nvPr/>
        </p:nvCxnSpPr>
        <p:spPr>
          <a:xfrm flipH="1">
            <a:off x="6081225" y="894411"/>
            <a:ext cx="460800" cy="790800"/>
          </a:xfrm>
          <a:prstGeom prst="straightConnector1">
            <a:avLst/>
          </a:prstGeom>
          <a:noFill/>
          <a:ln w="19050" cap="flat" cmpd="sng">
            <a:solidFill>
              <a:schemeClr val="dk1"/>
            </a:solidFill>
            <a:prstDash val="dot"/>
            <a:round/>
            <a:headEnd type="none" w="med" len="med"/>
            <a:tailEnd type="none" w="med" len="med"/>
          </a:ln>
        </p:spPr>
      </p:cxnSp>
      <p:cxnSp>
        <p:nvCxnSpPr>
          <p:cNvPr id="197" name="Google Shape;197;p26"/>
          <p:cNvCxnSpPr>
            <a:stCxn id="193" idx="2"/>
          </p:cNvCxnSpPr>
          <p:nvPr/>
        </p:nvCxnSpPr>
        <p:spPr>
          <a:xfrm flipH="1">
            <a:off x="6161975" y="1021661"/>
            <a:ext cx="1108200" cy="744000"/>
          </a:xfrm>
          <a:prstGeom prst="straightConnector1">
            <a:avLst/>
          </a:prstGeom>
          <a:noFill/>
          <a:ln w="19050" cap="flat" cmpd="sng">
            <a:solidFill>
              <a:schemeClr val="dk1"/>
            </a:solidFill>
            <a:prstDash val="dot"/>
            <a:round/>
            <a:headEnd type="none" w="med" len="med"/>
            <a:tailEnd type="none" w="med" len="med"/>
          </a:ln>
        </p:spPr>
      </p:cxnSp>
      <p:cxnSp>
        <p:nvCxnSpPr>
          <p:cNvPr id="198" name="Google Shape;198;p26"/>
          <p:cNvCxnSpPr>
            <a:stCxn id="194" idx="2"/>
          </p:cNvCxnSpPr>
          <p:nvPr/>
        </p:nvCxnSpPr>
        <p:spPr>
          <a:xfrm flipH="1">
            <a:off x="6257275" y="1288286"/>
            <a:ext cx="1714200" cy="550800"/>
          </a:xfrm>
          <a:prstGeom prst="straightConnector1">
            <a:avLst/>
          </a:prstGeom>
          <a:noFill/>
          <a:ln w="19050" cap="flat" cmpd="sng">
            <a:solidFill>
              <a:schemeClr val="dk1"/>
            </a:solidFill>
            <a:prstDash val="dot"/>
            <a:round/>
            <a:headEnd type="none" w="med" len="med"/>
            <a:tailEnd type="none" w="med" len="med"/>
          </a:ln>
        </p:spPr>
      </p:cxnSp>
      <p:cxnSp>
        <p:nvCxnSpPr>
          <p:cNvPr id="199" name="Google Shape;199;p26"/>
          <p:cNvCxnSpPr>
            <a:stCxn id="195" idx="1"/>
          </p:cNvCxnSpPr>
          <p:nvPr/>
        </p:nvCxnSpPr>
        <p:spPr>
          <a:xfrm flipH="1">
            <a:off x="6308488" y="1596062"/>
            <a:ext cx="1847700" cy="360300"/>
          </a:xfrm>
          <a:prstGeom prst="straightConnector1">
            <a:avLst/>
          </a:prstGeom>
          <a:noFill/>
          <a:ln w="19050" cap="flat" cmpd="sng">
            <a:solidFill>
              <a:schemeClr val="dk1"/>
            </a:solidFill>
            <a:prstDash val="dot"/>
            <a:round/>
            <a:headEnd type="none" w="med" len="med"/>
            <a:tailEnd type="none" w="med" len="med"/>
          </a:ln>
        </p:spPr>
      </p:cxnSp>
      <p:pic>
        <p:nvPicPr>
          <p:cNvPr id="176" name="Google Shape;176;p26"/>
          <p:cNvPicPr preferRelativeResize="0"/>
          <p:nvPr/>
        </p:nvPicPr>
        <p:blipFill>
          <a:blip r:embed="rId8">
            <a:alphaModFix/>
          </a:blip>
          <a:stretch>
            <a:fillRect/>
          </a:stretch>
        </p:blipFill>
        <p:spPr>
          <a:xfrm>
            <a:off x="3900213" y="2614939"/>
            <a:ext cx="1014366" cy="440401"/>
          </a:xfrm>
          <a:prstGeom prst="rect">
            <a:avLst/>
          </a:prstGeom>
          <a:noFill/>
          <a:ln>
            <a:noFill/>
          </a:ln>
          <a:effectLst>
            <a:outerShdw blurRad="57150" dist="19050" dir="5400000" algn="bl" rotWithShape="0">
              <a:srgbClr val="000000">
                <a:alpha val="50000"/>
              </a:srgbClr>
            </a:outerShdw>
          </a:effectLst>
        </p:spPr>
      </p:pic>
      <p:cxnSp>
        <p:nvCxnSpPr>
          <p:cNvPr id="200" name="Google Shape;200;p26"/>
          <p:cNvCxnSpPr>
            <a:stCxn id="190" idx="1"/>
          </p:cNvCxnSpPr>
          <p:nvPr/>
        </p:nvCxnSpPr>
        <p:spPr>
          <a:xfrm rot="10800000">
            <a:off x="6220663" y="2066096"/>
            <a:ext cx="1700100" cy="167400"/>
          </a:xfrm>
          <a:prstGeom prst="straightConnector1">
            <a:avLst/>
          </a:prstGeom>
          <a:noFill/>
          <a:ln w="19050" cap="flat" cmpd="sng">
            <a:solidFill>
              <a:schemeClr val="dk1"/>
            </a:solidFill>
            <a:prstDash val="dot"/>
            <a:round/>
            <a:headEnd type="none" w="med" len="med"/>
            <a:tailEnd type="none" w="med" len="med"/>
          </a:ln>
        </p:spPr>
      </p:cxnSp>
      <p:sp>
        <p:nvSpPr>
          <p:cNvPr id="201" name="Google Shape;201;p26"/>
          <p:cNvSpPr txBox="1"/>
          <p:nvPr/>
        </p:nvSpPr>
        <p:spPr>
          <a:xfrm>
            <a:off x="7154300" y="2409700"/>
            <a:ext cx="1989600" cy="324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Quicksand"/>
                <a:ea typeface="Quicksand"/>
                <a:cs typeface="Quicksand"/>
                <a:sym typeface="Quicksand"/>
              </a:rPr>
              <a:t>Laptop computer</a:t>
            </a:r>
            <a:endParaRPr>
              <a:latin typeface="Quicksand"/>
              <a:ea typeface="Quicksand"/>
              <a:cs typeface="Quicksand"/>
              <a:sym typeface="Quicksand"/>
            </a:endParaRPr>
          </a:p>
        </p:txBody>
      </p:sp>
      <p:sp>
        <p:nvSpPr>
          <p:cNvPr id="202" name="Google Shape;202;p26"/>
          <p:cNvSpPr txBox="1"/>
          <p:nvPr/>
        </p:nvSpPr>
        <p:spPr>
          <a:xfrm>
            <a:off x="7559625" y="281225"/>
            <a:ext cx="1413000" cy="708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Quicksand"/>
                <a:ea typeface="Quicksand"/>
                <a:cs typeface="Quicksand"/>
                <a:sym typeface="Quicksand"/>
              </a:rPr>
              <a:t>Tablet computers</a:t>
            </a:r>
            <a:endParaRPr>
              <a:latin typeface="Quicksand"/>
              <a:ea typeface="Quicksand"/>
              <a:cs typeface="Quicksand"/>
              <a:sym typeface="Quicksand"/>
            </a:endParaRPr>
          </a:p>
        </p:txBody>
      </p:sp>
      <p:pic>
        <p:nvPicPr>
          <p:cNvPr id="203" name="Google Shape;203;p26"/>
          <p:cNvPicPr preferRelativeResize="0"/>
          <p:nvPr/>
        </p:nvPicPr>
        <p:blipFill>
          <a:blip r:embed="rId9">
            <a:alphaModFix/>
          </a:blip>
          <a:stretch>
            <a:fillRect/>
          </a:stretch>
        </p:blipFill>
        <p:spPr>
          <a:xfrm>
            <a:off x="2435950" y="3977425"/>
            <a:ext cx="683100" cy="881209"/>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8"/>
                                        </p:tgtEl>
                                        <p:attrNameLst>
                                          <p:attrName>style.visibility</p:attrName>
                                        </p:attrNameLst>
                                      </p:cBhvr>
                                      <p:to>
                                        <p:strVal val="visible"/>
                                      </p:to>
                                    </p:set>
                                    <p:animEffect transition="in" filter="fade">
                                      <p:cBhvr>
                                        <p:cTn id="7" dur="1000"/>
                                        <p:tgtEl>
                                          <p:spTgt spid="168"/>
                                        </p:tgtEl>
                                      </p:cBhvr>
                                    </p:animEffect>
                                  </p:childTnLst>
                                </p:cTn>
                              </p:par>
                              <p:par>
                                <p:cTn id="8" presetID="10" presetClass="entr" presetSubtype="0" fill="hold" nodeType="withEffect">
                                  <p:stCondLst>
                                    <p:cond delay="0"/>
                                  </p:stCondLst>
                                  <p:childTnLst>
                                    <p:set>
                                      <p:cBhvr>
                                        <p:cTn id="9" dur="1" fill="hold">
                                          <p:stCondLst>
                                            <p:cond delay="0"/>
                                          </p:stCondLst>
                                        </p:cTn>
                                        <p:tgtEl>
                                          <p:spTgt spid="173"/>
                                        </p:tgtEl>
                                        <p:attrNameLst>
                                          <p:attrName>style.visibility</p:attrName>
                                        </p:attrNameLst>
                                      </p:cBhvr>
                                      <p:to>
                                        <p:strVal val="visible"/>
                                      </p:to>
                                    </p:set>
                                    <p:animEffect transition="in" filter="fade">
                                      <p:cBhvr>
                                        <p:cTn id="10" dur="1000"/>
                                        <p:tgtEl>
                                          <p:spTgt spid="173"/>
                                        </p:tgtEl>
                                      </p:cBhvr>
                                    </p:animEffect>
                                  </p:childTnLst>
                                </p:cTn>
                              </p:par>
                              <p:par>
                                <p:cTn id="11" presetID="10" presetClass="entr" presetSubtype="0" fill="hold" nodeType="withEffect">
                                  <p:stCondLst>
                                    <p:cond delay="0"/>
                                  </p:stCondLst>
                                  <p:childTnLst>
                                    <p:set>
                                      <p:cBhvr>
                                        <p:cTn id="12" dur="1" fill="hold">
                                          <p:stCondLst>
                                            <p:cond delay="0"/>
                                          </p:stCondLst>
                                        </p:cTn>
                                        <p:tgtEl>
                                          <p:spTgt spid="203"/>
                                        </p:tgtEl>
                                        <p:attrNameLst>
                                          <p:attrName>style.visibility</p:attrName>
                                        </p:attrNameLst>
                                      </p:cBhvr>
                                      <p:to>
                                        <p:strVal val="visible"/>
                                      </p:to>
                                    </p:set>
                                    <p:animEffect transition="in" filter="fade">
                                      <p:cBhvr>
                                        <p:cTn id="13" dur="1000"/>
                                        <p:tgtEl>
                                          <p:spTgt spid="203"/>
                                        </p:tgtEl>
                                      </p:cBhvr>
                                    </p:animEffect>
                                  </p:childTnLst>
                                </p:cTn>
                              </p:par>
                              <p:par>
                                <p:cTn id="14" presetID="10" presetClass="entr" presetSubtype="0" fill="hold" nodeType="withEffect">
                                  <p:stCondLst>
                                    <p:cond delay="0"/>
                                  </p:stCondLst>
                                  <p:childTnLst>
                                    <p:set>
                                      <p:cBhvr>
                                        <p:cTn id="15" dur="1" fill="hold">
                                          <p:stCondLst>
                                            <p:cond delay="0"/>
                                          </p:stCondLst>
                                        </p:cTn>
                                        <p:tgtEl>
                                          <p:spTgt spid="174"/>
                                        </p:tgtEl>
                                        <p:attrNameLst>
                                          <p:attrName>style.visibility</p:attrName>
                                        </p:attrNameLst>
                                      </p:cBhvr>
                                      <p:to>
                                        <p:strVal val="visible"/>
                                      </p:to>
                                    </p:set>
                                    <p:animEffect transition="in" filter="fade">
                                      <p:cBhvr>
                                        <p:cTn id="16" dur="1000"/>
                                        <p:tgtEl>
                                          <p:spTgt spid="174"/>
                                        </p:tgtEl>
                                      </p:cBhvr>
                                    </p:animEffect>
                                  </p:childTnLst>
                                </p:cTn>
                              </p:par>
                              <p:par>
                                <p:cTn id="17" presetID="10" presetClass="entr" presetSubtype="0" fill="hold" nodeType="withEffect">
                                  <p:stCondLst>
                                    <p:cond delay="0"/>
                                  </p:stCondLst>
                                  <p:childTnLst>
                                    <p:set>
                                      <p:cBhvr>
                                        <p:cTn id="18" dur="1" fill="hold">
                                          <p:stCondLst>
                                            <p:cond delay="0"/>
                                          </p:stCondLst>
                                        </p:cTn>
                                        <p:tgtEl>
                                          <p:spTgt spid="175"/>
                                        </p:tgtEl>
                                        <p:attrNameLst>
                                          <p:attrName>style.visibility</p:attrName>
                                        </p:attrNameLst>
                                      </p:cBhvr>
                                      <p:to>
                                        <p:strVal val="visible"/>
                                      </p:to>
                                    </p:set>
                                    <p:animEffect transition="in" filter="fade">
                                      <p:cBhvr>
                                        <p:cTn id="19" dur="1000"/>
                                        <p:tgtEl>
                                          <p:spTgt spid="175"/>
                                        </p:tgtEl>
                                      </p:cBhvr>
                                    </p:animEffect>
                                  </p:childTnLst>
                                </p:cTn>
                              </p:par>
                              <p:par>
                                <p:cTn id="20" presetID="10" presetClass="entr" presetSubtype="0" fill="hold" nodeType="withEffect">
                                  <p:stCondLst>
                                    <p:cond delay="0"/>
                                  </p:stCondLst>
                                  <p:childTnLst>
                                    <p:set>
                                      <p:cBhvr>
                                        <p:cTn id="21" dur="1" fill="hold">
                                          <p:stCondLst>
                                            <p:cond delay="0"/>
                                          </p:stCondLst>
                                        </p:cTn>
                                        <p:tgtEl>
                                          <p:spTgt spid="176"/>
                                        </p:tgtEl>
                                        <p:attrNameLst>
                                          <p:attrName>style.visibility</p:attrName>
                                        </p:attrNameLst>
                                      </p:cBhvr>
                                      <p:to>
                                        <p:strVal val="visible"/>
                                      </p:to>
                                    </p:set>
                                    <p:animEffect transition="in" filter="fade">
                                      <p:cBhvr>
                                        <p:cTn id="22" dur="1000"/>
                                        <p:tgtEl>
                                          <p:spTgt spid="176"/>
                                        </p:tgtEl>
                                      </p:cBhvr>
                                    </p:animEffect>
                                  </p:childTnLst>
                                </p:cTn>
                              </p:par>
                              <p:par>
                                <p:cTn id="23" presetID="10" presetClass="entr" presetSubtype="0" fill="hold" nodeType="withEffect">
                                  <p:stCondLst>
                                    <p:cond delay="0"/>
                                  </p:stCondLst>
                                  <p:childTnLst>
                                    <p:set>
                                      <p:cBhvr>
                                        <p:cTn id="24" dur="1" fill="hold">
                                          <p:stCondLst>
                                            <p:cond delay="0"/>
                                          </p:stCondLst>
                                        </p:cTn>
                                        <p:tgtEl>
                                          <p:spTgt spid="177"/>
                                        </p:tgtEl>
                                        <p:attrNameLst>
                                          <p:attrName>style.visibility</p:attrName>
                                        </p:attrNameLst>
                                      </p:cBhvr>
                                      <p:to>
                                        <p:strVal val="visible"/>
                                      </p:to>
                                    </p:set>
                                    <p:animEffect transition="in" filter="fade">
                                      <p:cBhvr>
                                        <p:cTn id="25" dur="1000"/>
                                        <p:tgtEl>
                                          <p:spTgt spid="177"/>
                                        </p:tgtEl>
                                      </p:cBhvr>
                                    </p:animEffect>
                                  </p:childTnLst>
                                </p:cTn>
                              </p:par>
                              <p:par>
                                <p:cTn id="26" presetID="10" presetClass="entr" presetSubtype="0" fill="hold" nodeType="withEffect">
                                  <p:stCondLst>
                                    <p:cond delay="0"/>
                                  </p:stCondLst>
                                  <p:childTnLst>
                                    <p:set>
                                      <p:cBhvr>
                                        <p:cTn id="27" dur="1" fill="hold">
                                          <p:stCondLst>
                                            <p:cond delay="0"/>
                                          </p:stCondLst>
                                        </p:cTn>
                                        <p:tgtEl>
                                          <p:spTgt spid="178"/>
                                        </p:tgtEl>
                                        <p:attrNameLst>
                                          <p:attrName>style.visibility</p:attrName>
                                        </p:attrNameLst>
                                      </p:cBhvr>
                                      <p:to>
                                        <p:strVal val="visible"/>
                                      </p:to>
                                    </p:set>
                                    <p:animEffect transition="in" filter="fade">
                                      <p:cBhvr>
                                        <p:cTn id="28" dur="1000"/>
                                        <p:tgtEl>
                                          <p:spTgt spid="178"/>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80"/>
                                        </p:tgtEl>
                                        <p:attrNameLst>
                                          <p:attrName>style.visibility</p:attrName>
                                        </p:attrNameLst>
                                      </p:cBhvr>
                                      <p:to>
                                        <p:strVal val="visible"/>
                                      </p:to>
                                    </p:set>
                                    <p:animEffect transition="in" filter="fade">
                                      <p:cBhvr>
                                        <p:cTn id="33" dur="1000"/>
                                        <p:tgtEl>
                                          <p:spTgt spid="180"/>
                                        </p:tgtEl>
                                      </p:cBhvr>
                                    </p:animEffect>
                                  </p:childTnLst>
                                </p:cTn>
                              </p:par>
                              <p:par>
                                <p:cTn id="34" presetID="10" presetClass="entr" presetSubtype="0" fill="hold" nodeType="withEffect">
                                  <p:stCondLst>
                                    <p:cond delay="0"/>
                                  </p:stCondLst>
                                  <p:childTnLst>
                                    <p:set>
                                      <p:cBhvr>
                                        <p:cTn id="35" dur="1" fill="hold">
                                          <p:stCondLst>
                                            <p:cond delay="0"/>
                                          </p:stCondLst>
                                        </p:cTn>
                                        <p:tgtEl>
                                          <p:spTgt spid="181"/>
                                        </p:tgtEl>
                                        <p:attrNameLst>
                                          <p:attrName>style.visibility</p:attrName>
                                        </p:attrNameLst>
                                      </p:cBhvr>
                                      <p:to>
                                        <p:strVal val="visible"/>
                                      </p:to>
                                    </p:set>
                                    <p:animEffect transition="in" filter="fade">
                                      <p:cBhvr>
                                        <p:cTn id="36" dur="1000"/>
                                        <p:tgtEl>
                                          <p:spTgt spid="181"/>
                                        </p:tgtEl>
                                      </p:cBhvr>
                                    </p:animEffect>
                                  </p:childTnLst>
                                </p:cTn>
                              </p:par>
                              <p:par>
                                <p:cTn id="37" presetID="10" presetClass="entr" presetSubtype="0" fill="hold" nodeType="withEffect">
                                  <p:stCondLst>
                                    <p:cond delay="0"/>
                                  </p:stCondLst>
                                  <p:childTnLst>
                                    <p:set>
                                      <p:cBhvr>
                                        <p:cTn id="38" dur="1" fill="hold">
                                          <p:stCondLst>
                                            <p:cond delay="0"/>
                                          </p:stCondLst>
                                        </p:cTn>
                                        <p:tgtEl>
                                          <p:spTgt spid="182"/>
                                        </p:tgtEl>
                                        <p:attrNameLst>
                                          <p:attrName>style.visibility</p:attrName>
                                        </p:attrNameLst>
                                      </p:cBhvr>
                                      <p:to>
                                        <p:strVal val="visible"/>
                                      </p:to>
                                    </p:set>
                                    <p:animEffect transition="in" filter="fade">
                                      <p:cBhvr>
                                        <p:cTn id="39" dur="1000"/>
                                        <p:tgtEl>
                                          <p:spTgt spid="182"/>
                                        </p:tgtEl>
                                      </p:cBhvr>
                                    </p:animEffect>
                                  </p:childTnLst>
                                </p:cTn>
                              </p:par>
                              <p:par>
                                <p:cTn id="40" presetID="10" presetClass="entr" presetSubtype="0" fill="hold" nodeType="withEffect">
                                  <p:stCondLst>
                                    <p:cond delay="0"/>
                                  </p:stCondLst>
                                  <p:childTnLst>
                                    <p:set>
                                      <p:cBhvr>
                                        <p:cTn id="41" dur="1" fill="hold">
                                          <p:stCondLst>
                                            <p:cond delay="0"/>
                                          </p:stCondLst>
                                        </p:cTn>
                                        <p:tgtEl>
                                          <p:spTgt spid="183"/>
                                        </p:tgtEl>
                                        <p:attrNameLst>
                                          <p:attrName>style.visibility</p:attrName>
                                        </p:attrNameLst>
                                      </p:cBhvr>
                                      <p:to>
                                        <p:strVal val="visible"/>
                                      </p:to>
                                    </p:set>
                                    <p:animEffect transition="in" filter="fade">
                                      <p:cBhvr>
                                        <p:cTn id="42" dur="1000"/>
                                        <p:tgtEl>
                                          <p:spTgt spid="183"/>
                                        </p:tgtEl>
                                      </p:cBhvr>
                                    </p:animEffect>
                                  </p:childTnLst>
                                </p:cTn>
                              </p:par>
                              <p:par>
                                <p:cTn id="43" presetID="10" presetClass="entr" presetSubtype="0" fill="hold" nodeType="withEffect">
                                  <p:stCondLst>
                                    <p:cond delay="0"/>
                                  </p:stCondLst>
                                  <p:childTnLst>
                                    <p:set>
                                      <p:cBhvr>
                                        <p:cTn id="44" dur="1" fill="hold">
                                          <p:stCondLst>
                                            <p:cond delay="0"/>
                                          </p:stCondLst>
                                        </p:cTn>
                                        <p:tgtEl>
                                          <p:spTgt spid="184"/>
                                        </p:tgtEl>
                                        <p:attrNameLst>
                                          <p:attrName>style.visibility</p:attrName>
                                        </p:attrNameLst>
                                      </p:cBhvr>
                                      <p:to>
                                        <p:strVal val="visible"/>
                                      </p:to>
                                    </p:set>
                                    <p:animEffect transition="in" filter="fade">
                                      <p:cBhvr>
                                        <p:cTn id="45" dur="1000"/>
                                        <p:tgtEl>
                                          <p:spTgt spid="184"/>
                                        </p:tgtEl>
                                      </p:cBhvr>
                                    </p:animEffect>
                                  </p:childTnLst>
                                </p:cTn>
                              </p:par>
                              <p:par>
                                <p:cTn id="46" presetID="10" presetClass="entr" presetSubtype="0" fill="hold" nodeType="withEffect">
                                  <p:stCondLst>
                                    <p:cond delay="0"/>
                                  </p:stCondLst>
                                  <p:childTnLst>
                                    <p:set>
                                      <p:cBhvr>
                                        <p:cTn id="47" dur="1" fill="hold">
                                          <p:stCondLst>
                                            <p:cond delay="0"/>
                                          </p:stCondLst>
                                        </p:cTn>
                                        <p:tgtEl>
                                          <p:spTgt spid="185"/>
                                        </p:tgtEl>
                                        <p:attrNameLst>
                                          <p:attrName>style.visibility</p:attrName>
                                        </p:attrNameLst>
                                      </p:cBhvr>
                                      <p:to>
                                        <p:strVal val="visible"/>
                                      </p:to>
                                    </p:set>
                                    <p:animEffect transition="in" filter="fade">
                                      <p:cBhvr>
                                        <p:cTn id="48" dur="1000"/>
                                        <p:tgtEl>
                                          <p:spTgt spid="185"/>
                                        </p:tgtEl>
                                      </p:cBhvr>
                                    </p:animEffect>
                                  </p:childTnLst>
                                </p:cTn>
                              </p:par>
                              <p:par>
                                <p:cTn id="49" presetID="10" presetClass="entr" presetSubtype="0" fill="hold" nodeType="withEffect">
                                  <p:stCondLst>
                                    <p:cond delay="0"/>
                                  </p:stCondLst>
                                  <p:childTnLst>
                                    <p:set>
                                      <p:cBhvr>
                                        <p:cTn id="50" dur="1" fill="hold">
                                          <p:stCondLst>
                                            <p:cond delay="0"/>
                                          </p:stCondLst>
                                        </p:cTn>
                                        <p:tgtEl>
                                          <p:spTgt spid="186"/>
                                        </p:tgtEl>
                                        <p:attrNameLst>
                                          <p:attrName>style.visibility</p:attrName>
                                        </p:attrNameLst>
                                      </p:cBhvr>
                                      <p:to>
                                        <p:strVal val="visible"/>
                                      </p:to>
                                    </p:set>
                                    <p:animEffect transition="in" filter="fade">
                                      <p:cBhvr>
                                        <p:cTn id="51" dur="1000"/>
                                        <p:tgtEl>
                                          <p:spTgt spid="186"/>
                                        </p:tgtEl>
                                      </p:cBhvr>
                                    </p:animEffect>
                                  </p:childTnLst>
                                </p:cTn>
                              </p:par>
                              <p:par>
                                <p:cTn id="52" presetID="10" presetClass="entr" presetSubtype="0" fill="hold" nodeType="withEffect">
                                  <p:stCondLst>
                                    <p:cond delay="0"/>
                                  </p:stCondLst>
                                  <p:childTnLst>
                                    <p:set>
                                      <p:cBhvr>
                                        <p:cTn id="53" dur="1" fill="hold">
                                          <p:stCondLst>
                                            <p:cond delay="0"/>
                                          </p:stCondLst>
                                        </p:cTn>
                                        <p:tgtEl>
                                          <p:spTgt spid="187"/>
                                        </p:tgtEl>
                                        <p:attrNameLst>
                                          <p:attrName>style.visibility</p:attrName>
                                        </p:attrNameLst>
                                      </p:cBhvr>
                                      <p:to>
                                        <p:strVal val="visible"/>
                                      </p:to>
                                    </p:set>
                                    <p:animEffect transition="in" filter="fade">
                                      <p:cBhvr>
                                        <p:cTn id="54" dur="1000"/>
                                        <p:tgtEl>
                                          <p:spTgt spid="187"/>
                                        </p:tgtEl>
                                      </p:cBhvr>
                                    </p:animEffect>
                                  </p:childTnLst>
                                </p:cTn>
                              </p:par>
                              <p:par>
                                <p:cTn id="55" presetID="10" presetClass="entr" presetSubtype="0" fill="hold" nodeType="withEffect">
                                  <p:stCondLst>
                                    <p:cond delay="0"/>
                                  </p:stCondLst>
                                  <p:childTnLst>
                                    <p:set>
                                      <p:cBhvr>
                                        <p:cTn id="56" dur="1" fill="hold">
                                          <p:stCondLst>
                                            <p:cond delay="0"/>
                                          </p:stCondLst>
                                        </p:cTn>
                                        <p:tgtEl>
                                          <p:spTgt spid="179"/>
                                        </p:tgtEl>
                                        <p:attrNameLst>
                                          <p:attrName>style.visibility</p:attrName>
                                        </p:attrNameLst>
                                      </p:cBhvr>
                                      <p:to>
                                        <p:strVal val="visible"/>
                                      </p:to>
                                    </p:set>
                                    <p:animEffect transition="in" filter="fade">
                                      <p:cBhvr>
                                        <p:cTn id="57" dur="1000"/>
                                        <p:tgtEl>
                                          <p:spTgt spid="179"/>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89"/>
                                        </p:tgtEl>
                                        <p:attrNameLst>
                                          <p:attrName>style.visibility</p:attrName>
                                        </p:attrNameLst>
                                      </p:cBhvr>
                                      <p:to>
                                        <p:strVal val="visible"/>
                                      </p:to>
                                    </p:set>
                                    <p:animEffect transition="in" filter="fade">
                                      <p:cBhvr>
                                        <p:cTn id="62" dur="1000"/>
                                        <p:tgtEl>
                                          <p:spTgt spid="189"/>
                                        </p:tgtEl>
                                      </p:cBhvr>
                                    </p:animEffect>
                                  </p:childTnLst>
                                </p:cTn>
                              </p:par>
                              <p:par>
                                <p:cTn id="63" presetID="10" presetClass="entr" presetSubtype="0" fill="hold" nodeType="withEffect">
                                  <p:stCondLst>
                                    <p:cond delay="0"/>
                                  </p:stCondLst>
                                  <p:childTnLst>
                                    <p:set>
                                      <p:cBhvr>
                                        <p:cTn id="64" dur="1" fill="hold">
                                          <p:stCondLst>
                                            <p:cond delay="0"/>
                                          </p:stCondLst>
                                        </p:cTn>
                                        <p:tgtEl>
                                          <p:spTgt spid="190"/>
                                        </p:tgtEl>
                                        <p:attrNameLst>
                                          <p:attrName>style.visibility</p:attrName>
                                        </p:attrNameLst>
                                      </p:cBhvr>
                                      <p:to>
                                        <p:strVal val="visible"/>
                                      </p:to>
                                    </p:set>
                                    <p:animEffect transition="in" filter="fade">
                                      <p:cBhvr>
                                        <p:cTn id="65" dur="1000"/>
                                        <p:tgtEl>
                                          <p:spTgt spid="190"/>
                                        </p:tgtEl>
                                      </p:cBhvr>
                                    </p:animEffect>
                                  </p:childTnLst>
                                </p:cTn>
                              </p:par>
                              <p:par>
                                <p:cTn id="66" presetID="10" presetClass="entr" presetSubtype="0" fill="hold" nodeType="withEffect">
                                  <p:stCondLst>
                                    <p:cond delay="0"/>
                                  </p:stCondLst>
                                  <p:childTnLst>
                                    <p:set>
                                      <p:cBhvr>
                                        <p:cTn id="67" dur="1" fill="hold">
                                          <p:stCondLst>
                                            <p:cond delay="0"/>
                                          </p:stCondLst>
                                        </p:cTn>
                                        <p:tgtEl>
                                          <p:spTgt spid="191"/>
                                        </p:tgtEl>
                                        <p:attrNameLst>
                                          <p:attrName>style.visibility</p:attrName>
                                        </p:attrNameLst>
                                      </p:cBhvr>
                                      <p:to>
                                        <p:strVal val="visible"/>
                                      </p:to>
                                    </p:set>
                                    <p:animEffect transition="in" filter="fade">
                                      <p:cBhvr>
                                        <p:cTn id="68" dur="1000"/>
                                        <p:tgtEl>
                                          <p:spTgt spid="191"/>
                                        </p:tgtEl>
                                      </p:cBhvr>
                                    </p:animEffect>
                                  </p:childTnLst>
                                </p:cTn>
                              </p:par>
                              <p:par>
                                <p:cTn id="69" presetID="10" presetClass="entr" presetSubtype="0" fill="hold" nodeType="withEffect">
                                  <p:stCondLst>
                                    <p:cond delay="0"/>
                                  </p:stCondLst>
                                  <p:childTnLst>
                                    <p:set>
                                      <p:cBhvr>
                                        <p:cTn id="70" dur="1" fill="hold">
                                          <p:stCondLst>
                                            <p:cond delay="0"/>
                                          </p:stCondLst>
                                        </p:cTn>
                                        <p:tgtEl>
                                          <p:spTgt spid="192"/>
                                        </p:tgtEl>
                                        <p:attrNameLst>
                                          <p:attrName>style.visibility</p:attrName>
                                        </p:attrNameLst>
                                      </p:cBhvr>
                                      <p:to>
                                        <p:strVal val="visible"/>
                                      </p:to>
                                    </p:set>
                                    <p:animEffect transition="in" filter="fade">
                                      <p:cBhvr>
                                        <p:cTn id="71" dur="1000"/>
                                        <p:tgtEl>
                                          <p:spTgt spid="192"/>
                                        </p:tgtEl>
                                      </p:cBhvr>
                                    </p:animEffect>
                                  </p:childTnLst>
                                </p:cTn>
                              </p:par>
                              <p:par>
                                <p:cTn id="72" presetID="10" presetClass="entr" presetSubtype="0" fill="hold" nodeType="withEffect">
                                  <p:stCondLst>
                                    <p:cond delay="0"/>
                                  </p:stCondLst>
                                  <p:childTnLst>
                                    <p:set>
                                      <p:cBhvr>
                                        <p:cTn id="73" dur="1" fill="hold">
                                          <p:stCondLst>
                                            <p:cond delay="0"/>
                                          </p:stCondLst>
                                        </p:cTn>
                                        <p:tgtEl>
                                          <p:spTgt spid="193"/>
                                        </p:tgtEl>
                                        <p:attrNameLst>
                                          <p:attrName>style.visibility</p:attrName>
                                        </p:attrNameLst>
                                      </p:cBhvr>
                                      <p:to>
                                        <p:strVal val="visible"/>
                                      </p:to>
                                    </p:set>
                                    <p:animEffect transition="in" filter="fade">
                                      <p:cBhvr>
                                        <p:cTn id="74" dur="1000"/>
                                        <p:tgtEl>
                                          <p:spTgt spid="193"/>
                                        </p:tgtEl>
                                      </p:cBhvr>
                                    </p:animEffect>
                                  </p:childTnLst>
                                </p:cTn>
                              </p:par>
                              <p:par>
                                <p:cTn id="75" presetID="10" presetClass="entr" presetSubtype="0" fill="hold" nodeType="withEffect">
                                  <p:stCondLst>
                                    <p:cond delay="0"/>
                                  </p:stCondLst>
                                  <p:childTnLst>
                                    <p:set>
                                      <p:cBhvr>
                                        <p:cTn id="76" dur="1" fill="hold">
                                          <p:stCondLst>
                                            <p:cond delay="0"/>
                                          </p:stCondLst>
                                        </p:cTn>
                                        <p:tgtEl>
                                          <p:spTgt spid="194"/>
                                        </p:tgtEl>
                                        <p:attrNameLst>
                                          <p:attrName>style.visibility</p:attrName>
                                        </p:attrNameLst>
                                      </p:cBhvr>
                                      <p:to>
                                        <p:strVal val="visible"/>
                                      </p:to>
                                    </p:set>
                                    <p:animEffect transition="in" filter="fade">
                                      <p:cBhvr>
                                        <p:cTn id="77" dur="1000"/>
                                        <p:tgtEl>
                                          <p:spTgt spid="194"/>
                                        </p:tgtEl>
                                      </p:cBhvr>
                                    </p:animEffect>
                                  </p:childTnLst>
                                </p:cTn>
                              </p:par>
                              <p:par>
                                <p:cTn id="78" presetID="10" presetClass="entr" presetSubtype="0" fill="hold" nodeType="withEffect">
                                  <p:stCondLst>
                                    <p:cond delay="0"/>
                                  </p:stCondLst>
                                  <p:childTnLst>
                                    <p:set>
                                      <p:cBhvr>
                                        <p:cTn id="79" dur="1" fill="hold">
                                          <p:stCondLst>
                                            <p:cond delay="0"/>
                                          </p:stCondLst>
                                        </p:cTn>
                                        <p:tgtEl>
                                          <p:spTgt spid="195"/>
                                        </p:tgtEl>
                                        <p:attrNameLst>
                                          <p:attrName>style.visibility</p:attrName>
                                        </p:attrNameLst>
                                      </p:cBhvr>
                                      <p:to>
                                        <p:strVal val="visible"/>
                                      </p:to>
                                    </p:set>
                                    <p:animEffect transition="in" filter="fade">
                                      <p:cBhvr>
                                        <p:cTn id="80" dur="1000"/>
                                        <p:tgtEl>
                                          <p:spTgt spid="195"/>
                                        </p:tgtEl>
                                      </p:cBhvr>
                                    </p:animEffect>
                                  </p:childTnLst>
                                </p:cTn>
                              </p:par>
                              <p:par>
                                <p:cTn id="81" presetID="10" presetClass="entr" presetSubtype="0" fill="hold" nodeType="withEffect">
                                  <p:stCondLst>
                                    <p:cond delay="0"/>
                                  </p:stCondLst>
                                  <p:childTnLst>
                                    <p:set>
                                      <p:cBhvr>
                                        <p:cTn id="82" dur="1" fill="hold">
                                          <p:stCondLst>
                                            <p:cond delay="0"/>
                                          </p:stCondLst>
                                        </p:cTn>
                                        <p:tgtEl>
                                          <p:spTgt spid="196"/>
                                        </p:tgtEl>
                                        <p:attrNameLst>
                                          <p:attrName>style.visibility</p:attrName>
                                        </p:attrNameLst>
                                      </p:cBhvr>
                                      <p:to>
                                        <p:strVal val="visible"/>
                                      </p:to>
                                    </p:set>
                                    <p:animEffect transition="in" filter="fade">
                                      <p:cBhvr>
                                        <p:cTn id="83" dur="1000"/>
                                        <p:tgtEl>
                                          <p:spTgt spid="196"/>
                                        </p:tgtEl>
                                      </p:cBhvr>
                                    </p:animEffect>
                                  </p:childTnLst>
                                </p:cTn>
                              </p:par>
                              <p:par>
                                <p:cTn id="84" presetID="10" presetClass="entr" presetSubtype="0" fill="hold" nodeType="withEffect">
                                  <p:stCondLst>
                                    <p:cond delay="0"/>
                                  </p:stCondLst>
                                  <p:childTnLst>
                                    <p:set>
                                      <p:cBhvr>
                                        <p:cTn id="85" dur="1" fill="hold">
                                          <p:stCondLst>
                                            <p:cond delay="0"/>
                                          </p:stCondLst>
                                        </p:cTn>
                                        <p:tgtEl>
                                          <p:spTgt spid="197"/>
                                        </p:tgtEl>
                                        <p:attrNameLst>
                                          <p:attrName>style.visibility</p:attrName>
                                        </p:attrNameLst>
                                      </p:cBhvr>
                                      <p:to>
                                        <p:strVal val="visible"/>
                                      </p:to>
                                    </p:set>
                                    <p:animEffect transition="in" filter="fade">
                                      <p:cBhvr>
                                        <p:cTn id="86" dur="1000"/>
                                        <p:tgtEl>
                                          <p:spTgt spid="197"/>
                                        </p:tgtEl>
                                      </p:cBhvr>
                                    </p:animEffect>
                                  </p:childTnLst>
                                </p:cTn>
                              </p:par>
                              <p:par>
                                <p:cTn id="87" presetID="10" presetClass="entr" presetSubtype="0" fill="hold" nodeType="withEffect">
                                  <p:stCondLst>
                                    <p:cond delay="0"/>
                                  </p:stCondLst>
                                  <p:childTnLst>
                                    <p:set>
                                      <p:cBhvr>
                                        <p:cTn id="88" dur="1" fill="hold">
                                          <p:stCondLst>
                                            <p:cond delay="0"/>
                                          </p:stCondLst>
                                        </p:cTn>
                                        <p:tgtEl>
                                          <p:spTgt spid="198"/>
                                        </p:tgtEl>
                                        <p:attrNameLst>
                                          <p:attrName>style.visibility</p:attrName>
                                        </p:attrNameLst>
                                      </p:cBhvr>
                                      <p:to>
                                        <p:strVal val="visible"/>
                                      </p:to>
                                    </p:set>
                                    <p:animEffect transition="in" filter="fade">
                                      <p:cBhvr>
                                        <p:cTn id="89" dur="1000"/>
                                        <p:tgtEl>
                                          <p:spTgt spid="198"/>
                                        </p:tgtEl>
                                      </p:cBhvr>
                                    </p:animEffect>
                                  </p:childTnLst>
                                </p:cTn>
                              </p:par>
                              <p:par>
                                <p:cTn id="90" presetID="10" presetClass="entr" presetSubtype="0" fill="hold" nodeType="withEffect">
                                  <p:stCondLst>
                                    <p:cond delay="0"/>
                                  </p:stCondLst>
                                  <p:childTnLst>
                                    <p:set>
                                      <p:cBhvr>
                                        <p:cTn id="91" dur="1" fill="hold">
                                          <p:stCondLst>
                                            <p:cond delay="0"/>
                                          </p:stCondLst>
                                        </p:cTn>
                                        <p:tgtEl>
                                          <p:spTgt spid="199"/>
                                        </p:tgtEl>
                                        <p:attrNameLst>
                                          <p:attrName>style.visibility</p:attrName>
                                        </p:attrNameLst>
                                      </p:cBhvr>
                                      <p:to>
                                        <p:strVal val="visible"/>
                                      </p:to>
                                    </p:set>
                                    <p:animEffect transition="in" filter="fade">
                                      <p:cBhvr>
                                        <p:cTn id="92" dur="1000"/>
                                        <p:tgtEl>
                                          <p:spTgt spid="199"/>
                                        </p:tgtEl>
                                      </p:cBhvr>
                                    </p:animEffect>
                                  </p:childTnLst>
                                </p:cTn>
                              </p:par>
                              <p:par>
                                <p:cTn id="93" presetID="10" presetClass="entr" presetSubtype="0" fill="hold" nodeType="withEffect">
                                  <p:stCondLst>
                                    <p:cond delay="0"/>
                                  </p:stCondLst>
                                  <p:childTnLst>
                                    <p:set>
                                      <p:cBhvr>
                                        <p:cTn id="94" dur="1" fill="hold">
                                          <p:stCondLst>
                                            <p:cond delay="0"/>
                                          </p:stCondLst>
                                        </p:cTn>
                                        <p:tgtEl>
                                          <p:spTgt spid="188"/>
                                        </p:tgtEl>
                                        <p:attrNameLst>
                                          <p:attrName>style.visibility</p:attrName>
                                        </p:attrNameLst>
                                      </p:cBhvr>
                                      <p:to>
                                        <p:strVal val="visible"/>
                                      </p:to>
                                    </p:set>
                                    <p:animEffect transition="in" filter="fade">
                                      <p:cBhvr>
                                        <p:cTn id="95" dur="1000"/>
                                        <p:tgtEl>
                                          <p:spTgt spid="188"/>
                                        </p:tgtEl>
                                      </p:cBhvr>
                                    </p:animEffect>
                                  </p:childTnLst>
                                </p:cTn>
                              </p:par>
                              <p:par>
                                <p:cTn id="96" presetID="10" presetClass="entr" presetSubtype="0" fill="hold" nodeType="withEffect">
                                  <p:stCondLst>
                                    <p:cond delay="0"/>
                                  </p:stCondLst>
                                  <p:childTnLst>
                                    <p:set>
                                      <p:cBhvr>
                                        <p:cTn id="97" dur="1" fill="hold">
                                          <p:stCondLst>
                                            <p:cond delay="0"/>
                                          </p:stCondLst>
                                        </p:cTn>
                                        <p:tgtEl>
                                          <p:spTgt spid="200"/>
                                        </p:tgtEl>
                                        <p:attrNameLst>
                                          <p:attrName>style.visibility</p:attrName>
                                        </p:attrNameLst>
                                      </p:cBhvr>
                                      <p:to>
                                        <p:strVal val="visible"/>
                                      </p:to>
                                    </p:set>
                                    <p:animEffect transition="in" filter="fade">
                                      <p:cBhvr>
                                        <p:cTn id="98" dur="1000"/>
                                        <p:tgtEl>
                                          <p:spTgt spid="200"/>
                                        </p:tgtEl>
                                      </p:cBhvr>
                                    </p:animEffect>
                                  </p:childTnLst>
                                </p:cTn>
                              </p:par>
                              <p:par>
                                <p:cTn id="99" presetID="10" presetClass="entr" presetSubtype="0" fill="hold" nodeType="withEffect">
                                  <p:stCondLst>
                                    <p:cond delay="0"/>
                                  </p:stCondLst>
                                  <p:childTnLst>
                                    <p:set>
                                      <p:cBhvr>
                                        <p:cTn id="100" dur="1" fill="hold">
                                          <p:stCondLst>
                                            <p:cond delay="0"/>
                                          </p:stCondLst>
                                        </p:cTn>
                                        <p:tgtEl>
                                          <p:spTgt spid="201"/>
                                        </p:tgtEl>
                                        <p:attrNameLst>
                                          <p:attrName>style.visibility</p:attrName>
                                        </p:attrNameLst>
                                      </p:cBhvr>
                                      <p:to>
                                        <p:strVal val="visible"/>
                                      </p:to>
                                    </p:set>
                                    <p:animEffect transition="in" filter="fade">
                                      <p:cBhvr>
                                        <p:cTn id="101" dur="1000"/>
                                        <p:tgtEl>
                                          <p:spTgt spid="201"/>
                                        </p:tgtEl>
                                      </p:cBhvr>
                                    </p:animEffect>
                                  </p:childTnLst>
                                </p:cTn>
                              </p:par>
                              <p:par>
                                <p:cTn id="102" presetID="10" presetClass="entr" presetSubtype="0" fill="hold" nodeType="withEffect">
                                  <p:stCondLst>
                                    <p:cond delay="0"/>
                                  </p:stCondLst>
                                  <p:childTnLst>
                                    <p:set>
                                      <p:cBhvr>
                                        <p:cTn id="103" dur="1" fill="hold">
                                          <p:stCondLst>
                                            <p:cond delay="0"/>
                                          </p:stCondLst>
                                        </p:cTn>
                                        <p:tgtEl>
                                          <p:spTgt spid="202"/>
                                        </p:tgtEl>
                                        <p:attrNameLst>
                                          <p:attrName>style.visibility</p:attrName>
                                        </p:attrNameLst>
                                      </p:cBhvr>
                                      <p:to>
                                        <p:strVal val="visible"/>
                                      </p:to>
                                    </p:set>
                                    <p:animEffect transition="in" filter="fade">
                                      <p:cBhvr>
                                        <p:cTn id="104" dur="1000"/>
                                        <p:tgtEl>
                                          <p:spTgt spid="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207"/>
        <p:cNvGrpSpPr/>
        <p:nvPr/>
      </p:nvGrpSpPr>
      <p:grpSpPr>
        <a:xfrm>
          <a:off x="0" y="0"/>
          <a:ext cx="0" cy="0"/>
          <a:chOff x="0" y="0"/>
          <a:chExt cx="0" cy="0"/>
        </a:xfrm>
      </p:grpSpPr>
      <p:sp>
        <p:nvSpPr>
          <p:cNvPr id="208" name="Google Shape;208;p27"/>
          <p:cNvSpPr txBox="1">
            <a:spLocks noGrp="1"/>
          </p:cNvSpPr>
          <p:nvPr>
            <p:ph type="body" idx="1"/>
          </p:nvPr>
        </p:nvSpPr>
        <p:spPr>
          <a:xfrm>
            <a:off x="310900" y="1170124"/>
            <a:ext cx="4096500" cy="3659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Computers connected to other computers creates a network.</a:t>
            </a:r>
            <a:endParaRPr/>
          </a:p>
          <a:p>
            <a:pPr marL="0" lvl="0" indent="0" algn="l" rtl="0">
              <a:spcBef>
                <a:spcPts val="1600"/>
              </a:spcBef>
              <a:spcAft>
                <a:spcPts val="0"/>
              </a:spcAft>
              <a:buNone/>
            </a:pPr>
            <a:endParaRPr/>
          </a:p>
          <a:p>
            <a:pPr marL="0" lvl="0" indent="0" algn="l" rtl="0">
              <a:spcBef>
                <a:spcPts val="1600"/>
              </a:spcBef>
              <a:spcAft>
                <a:spcPts val="0"/>
              </a:spcAft>
              <a:buNone/>
            </a:pPr>
            <a:r>
              <a:rPr lang="en-GB"/>
              <a:t>Networks let us...</a:t>
            </a: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sp>
        <p:nvSpPr>
          <p:cNvPr id="209" name="Google Shape;209;p27"/>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Networks</a:t>
            </a:r>
            <a:endParaRPr/>
          </a:p>
        </p:txBody>
      </p:sp>
      <p:sp>
        <p:nvSpPr>
          <p:cNvPr id="210" name="Google Shape;210;p27"/>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Plenary</a:t>
            </a:r>
            <a:endParaRPr/>
          </a:p>
        </p:txBody>
      </p:sp>
      <p:pic>
        <p:nvPicPr>
          <p:cNvPr id="211" name="Google Shape;211;p27"/>
          <p:cNvPicPr preferRelativeResize="0"/>
          <p:nvPr/>
        </p:nvPicPr>
        <p:blipFill>
          <a:blip r:embed="rId3">
            <a:alphaModFix/>
          </a:blip>
          <a:stretch>
            <a:fillRect/>
          </a:stretch>
        </p:blipFill>
        <p:spPr>
          <a:xfrm>
            <a:off x="4736600" y="1522698"/>
            <a:ext cx="4096499" cy="295395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28"/>
          <p:cNvSpPr txBox="1">
            <a:spLocks noGrp="1"/>
          </p:cNvSpPr>
          <p:nvPr>
            <p:ph type="body" idx="1"/>
          </p:nvPr>
        </p:nvSpPr>
        <p:spPr>
          <a:xfrm>
            <a:off x="310900" y="1170124"/>
            <a:ext cx="4096500" cy="36591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Connecting networks together makes the internet.</a:t>
            </a:r>
            <a:endParaRPr/>
          </a:p>
        </p:txBody>
      </p:sp>
      <p:sp>
        <p:nvSpPr>
          <p:cNvPr id="217" name="Google Shape;217;p28"/>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Internet</a:t>
            </a:r>
            <a:endParaRPr/>
          </a:p>
        </p:txBody>
      </p:sp>
      <p:sp>
        <p:nvSpPr>
          <p:cNvPr id="218" name="Google Shape;218;p28"/>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Plenary</a:t>
            </a:r>
            <a:endParaRPr/>
          </a:p>
        </p:txBody>
      </p:sp>
      <p:pic>
        <p:nvPicPr>
          <p:cNvPr id="219" name="Google Shape;219;p28"/>
          <p:cNvPicPr preferRelativeResize="0"/>
          <p:nvPr/>
        </p:nvPicPr>
        <p:blipFill>
          <a:blip r:embed="rId3">
            <a:alphaModFix/>
          </a:blip>
          <a:stretch>
            <a:fillRect/>
          </a:stretch>
        </p:blipFill>
        <p:spPr>
          <a:xfrm>
            <a:off x="5076650" y="1291450"/>
            <a:ext cx="3416400" cy="34164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Shape 223"/>
        <p:cNvGrpSpPr/>
        <p:nvPr/>
      </p:nvGrpSpPr>
      <p:grpSpPr>
        <a:xfrm>
          <a:off x="0" y="0"/>
          <a:ext cx="0" cy="0"/>
          <a:chOff x="0" y="0"/>
          <a:chExt cx="0" cy="0"/>
        </a:xfrm>
      </p:grpSpPr>
      <p:sp>
        <p:nvSpPr>
          <p:cNvPr id="224" name="Google Shape;224;p29"/>
          <p:cNvSpPr txBox="1">
            <a:spLocks noGrp="1"/>
          </p:cNvSpPr>
          <p:nvPr>
            <p:ph type="body" idx="1"/>
          </p:nvPr>
        </p:nvSpPr>
        <p:spPr>
          <a:xfrm>
            <a:off x="310900" y="1170124"/>
            <a:ext cx="4096500" cy="3659100"/>
          </a:xfrm>
          <a:prstGeom prst="rect">
            <a:avLst/>
          </a:prstGeom>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Char char="●"/>
            </a:pPr>
            <a:r>
              <a:rPr lang="en-GB"/>
              <a:t>I can identify how devices in a network are connected together</a:t>
            </a:r>
            <a:endParaRPr/>
          </a:p>
          <a:p>
            <a:pPr marL="457200" lvl="0" indent="-342900" algn="l" rtl="0">
              <a:lnSpc>
                <a:spcPct val="115000"/>
              </a:lnSpc>
              <a:spcBef>
                <a:spcPts val="1000"/>
              </a:spcBef>
              <a:spcAft>
                <a:spcPts val="0"/>
              </a:spcAft>
              <a:buSzPts val="1800"/>
              <a:buChar char="●"/>
            </a:pPr>
            <a:r>
              <a:rPr lang="en-GB"/>
              <a:t>I can identify networked devices around me</a:t>
            </a:r>
            <a:endParaRPr/>
          </a:p>
          <a:p>
            <a:pPr marL="457200" lvl="0" indent="-342900" algn="l" rtl="0">
              <a:lnSpc>
                <a:spcPct val="115000"/>
              </a:lnSpc>
              <a:spcBef>
                <a:spcPts val="1000"/>
              </a:spcBef>
              <a:spcAft>
                <a:spcPts val="1000"/>
              </a:spcAft>
              <a:buSzPts val="1800"/>
              <a:buChar char="●"/>
            </a:pPr>
            <a:r>
              <a:rPr lang="en-GB"/>
              <a:t>I can identify the benefits of computer networks</a:t>
            </a:r>
            <a:endParaRPr/>
          </a:p>
        </p:txBody>
      </p:sp>
      <p:sp>
        <p:nvSpPr>
          <p:cNvPr id="225" name="Google Shape;225;p29"/>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How confident are you? (1–3)</a:t>
            </a:r>
            <a:endParaRPr/>
          </a:p>
        </p:txBody>
      </p:sp>
      <p:sp>
        <p:nvSpPr>
          <p:cNvPr id="226" name="Google Shape;226;p29"/>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Assessment</a:t>
            </a:r>
            <a:endParaRPr/>
          </a:p>
        </p:txBody>
      </p:sp>
      <p:sp>
        <p:nvSpPr>
          <p:cNvPr id="227" name="Google Shape;227;p29"/>
          <p:cNvSpPr txBox="1"/>
          <p:nvPr/>
        </p:nvSpPr>
        <p:spPr>
          <a:xfrm>
            <a:off x="6185600" y="1292600"/>
            <a:ext cx="1904100" cy="474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500" b="1">
                <a:solidFill>
                  <a:srgbClr val="5B5BA5"/>
                </a:solidFill>
                <a:latin typeface="Quicksand"/>
                <a:ea typeface="Quicksand"/>
                <a:cs typeface="Quicksand"/>
                <a:sym typeface="Quicksand"/>
              </a:rPr>
              <a:t>3 – Very confident</a:t>
            </a:r>
            <a:endParaRPr sz="1500" b="1">
              <a:solidFill>
                <a:srgbClr val="5B5BA5"/>
              </a:solidFill>
              <a:latin typeface="Quicksand"/>
              <a:ea typeface="Quicksand"/>
              <a:cs typeface="Quicksand"/>
              <a:sym typeface="Quicksand"/>
            </a:endParaRPr>
          </a:p>
        </p:txBody>
      </p:sp>
      <p:sp>
        <p:nvSpPr>
          <p:cNvPr id="228" name="Google Shape;228;p29"/>
          <p:cNvSpPr txBox="1"/>
          <p:nvPr/>
        </p:nvSpPr>
        <p:spPr>
          <a:xfrm>
            <a:off x="6263000" y="3414350"/>
            <a:ext cx="1904100" cy="474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500" b="1">
                <a:solidFill>
                  <a:srgbClr val="5B5BA5"/>
                </a:solidFill>
                <a:latin typeface="Quicksand"/>
                <a:ea typeface="Quicksand"/>
                <a:cs typeface="Quicksand"/>
                <a:sym typeface="Quicksand"/>
              </a:rPr>
              <a:t>1 – Not confident</a:t>
            </a:r>
            <a:endParaRPr sz="1500" b="1">
              <a:solidFill>
                <a:srgbClr val="5B5BA5"/>
              </a:solidFill>
              <a:latin typeface="Quicksand"/>
              <a:ea typeface="Quicksand"/>
              <a:cs typeface="Quicksand"/>
              <a:sym typeface="Quicksand"/>
            </a:endParaRPr>
          </a:p>
        </p:txBody>
      </p:sp>
      <p:pic>
        <p:nvPicPr>
          <p:cNvPr id="229" name="Google Shape;229;p29"/>
          <p:cNvPicPr preferRelativeResize="0"/>
          <p:nvPr/>
        </p:nvPicPr>
        <p:blipFill>
          <a:blip r:embed="rId3">
            <a:alphaModFix/>
          </a:blip>
          <a:stretch>
            <a:fillRect/>
          </a:stretch>
        </p:blipFill>
        <p:spPr>
          <a:xfrm>
            <a:off x="8068224" y="1131670"/>
            <a:ext cx="485775" cy="796725"/>
          </a:xfrm>
          <a:prstGeom prst="rect">
            <a:avLst/>
          </a:prstGeom>
          <a:noFill/>
          <a:ln>
            <a:noFill/>
          </a:ln>
        </p:spPr>
      </p:pic>
      <p:pic>
        <p:nvPicPr>
          <p:cNvPr id="230" name="Google Shape;230;p29"/>
          <p:cNvPicPr preferRelativeResize="0"/>
          <p:nvPr/>
        </p:nvPicPr>
        <p:blipFill>
          <a:blip r:embed="rId3">
            <a:alphaModFix/>
          </a:blip>
          <a:stretch>
            <a:fillRect/>
          </a:stretch>
        </p:blipFill>
        <p:spPr>
          <a:xfrm rot="5400000">
            <a:off x="7981799" y="2192558"/>
            <a:ext cx="485775" cy="796725"/>
          </a:xfrm>
          <a:prstGeom prst="rect">
            <a:avLst/>
          </a:prstGeom>
          <a:noFill/>
          <a:ln>
            <a:noFill/>
          </a:ln>
        </p:spPr>
      </p:pic>
      <p:pic>
        <p:nvPicPr>
          <p:cNvPr id="231" name="Google Shape;231;p29"/>
          <p:cNvPicPr preferRelativeResize="0"/>
          <p:nvPr/>
        </p:nvPicPr>
        <p:blipFill>
          <a:blip r:embed="rId3">
            <a:alphaModFix/>
          </a:blip>
          <a:stretch>
            <a:fillRect/>
          </a:stretch>
        </p:blipFill>
        <p:spPr>
          <a:xfrm rot="10800000">
            <a:off x="8032624" y="3253433"/>
            <a:ext cx="485775" cy="796725"/>
          </a:xfrm>
          <a:prstGeom prst="rect">
            <a:avLst/>
          </a:prstGeom>
          <a:noFill/>
          <a:ln>
            <a:noFill/>
          </a:ln>
        </p:spPr>
      </p:pic>
      <p:sp>
        <p:nvSpPr>
          <p:cNvPr id="232" name="Google Shape;232;p29"/>
          <p:cNvSpPr txBox="1"/>
          <p:nvPr/>
        </p:nvSpPr>
        <p:spPr>
          <a:xfrm>
            <a:off x="6185600" y="2347550"/>
            <a:ext cx="1448100" cy="474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500" b="1">
                <a:solidFill>
                  <a:srgbClr val="5B5BA5"/>
                </a:solidFill>
                <a:latin typeface="Quicksand"/>
                <a:ea typeface="Quicksand"/>
                <a:cs typeface="Quicksand"/>
                <a:sym typeface="Quicksand"/>
              </a:rPr>
              <a:t>2 – Unsure </a:t>
            </a:r>
            <a:endParaRPr sz="1500" b="1">
              <a:solidFill>
                <a:srgbClr val="5B5BA5"/>
              </a:solidFill>
              <a:latin typeface="Quicksand"/>
              <a:ea typeface="Quicksand"/>
              <a:cs typeface="Quicksand"/>
              <a:sym typeface="Quicksan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236"/>
        <p:cNvGrpSpPr/>
        <p:nvPr/>
      </p:nvGrpSpPr>
      <p:grpSpPr>
        <a:xfrm>
          <a:off x="0" y="0"/>
          <a:ext cx="0" cy="0"/>
          <a:chOff x="0" y="0"/>
          <a:chExt cx="0" cy="0"/>
        </a:xfrm>
      </p:grpSpPr>
      <p:sp>
        <p:nvSpPr>
          <p:cNvPr id="237" name="Google Shape;237;p30"/>
          <p:cNvSpPr txBox="1">
            <a:spLocks noGrp="1"/>
          </p:cNvSpPr>
          <p:nvPr>
            <p:ph type="body" idx="1"/>
          </p:nvPr>
        </p:nvSpPr>
        <p:spPr>
          <a:xfrm>
            <a:off x="310900" y="1170124"/>
            <a:ext cx="4096500" cy="3659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a:t>In this lesson, you…</a:t>
            </a:r>
            <a:endParaRPr b="1"/>
          </a:p>
          <a:p>
            <a:pPr marL="0" lvl="0" indent="0" algn="l" rtl="0">
              <a:spcBef>
                <a:spcPts val="1600"/>
              </a:spcBef>
              <a:spcAft>
                <a:spcPts val="0"/>
              </a:spcAft>
              <a:buNone/>
            </a:pPr>
            <a:r>
              <a:rPr lang="en-GB"/>
              <a:t>Explored the computer networks in your school and considered the benefits of having a computer network</a:t>
            </a:r>
            <a:endParaRPr/>
          </a:p>
          <a:p>
            <a:pPr marL="0" lvl="0" indent="0" algn="l" rtl="0">
              <a:spcBef>
                <a:spcPts val="1600"/>
              </a:spcBef>
              <a:spcAft>
                <a:spcPts val="1600"/>
              </a:spcAft>
              <a:buNone/>
            </a:pPr>
            <a:endParaRPr/>
          </a:p>
        </p:txBody>
      </p:sp>
      <p:sp>
        <p:nvSpPr>
          <p:cNvPr id="238" name="Google Shape;238;p30"/>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This lesson</a:t>
            </a:r>
            <a:endParaRPr/>
          </a:p>
        </p:txBody>
      </p:sp>
      <p:sp>
        <p:nvSpPr>
          <p:cNvPr id="239" name="Google Shape;239;p30"/>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Summary</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30"/>
          <p:cNvSpPr txBox="1">
            <a:spLocks noGrp="1"/>
          </p:cNvSpPr>
          <p:nvPr>
            <p:ph type="body" idx="1"/>
          </p:nvPr>
        </p:nvSpPr>
        <p:spPr>
          <a:xfrm>
            <a:off x="310900" y="1170124"/>
            <a:ext cx="8511800" cy="3659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600"/>
              </a:spcBef>
              <a:spcAft>
                <a:spcPts val="1600"/>
              </a:spcAft>
              <a:buSzPts val="1800"/>
              <a:buNone/>
            </a:pPr>
            <a:r>
              <a:rPr lang="en-GB" sz="1200" dirty="0"/>
              <a:t>This resource was created by Raspberry Pi Foundation and updated by STEM Learning for the National Centre for Computing Education. </a:t>
            </a:r>
          </a:p>
          <a:p>
            <a:pPr marL="0" lvl="0" indent="0" algn="l" rtl="0">
              <a:lnSpc>
                <a:spcPct val="115000"/>
              </a:lnSpc>
              <a:spcBef>
                <a:spcPts val="1600"/>
              </a:spcBef>
              <a:spcAft>
                <a:spcPts val="1600"/>
              </a:spcAft>
              <a:buSzPts val="1800"/>
              <a:buNone/>
            </a:pPr>
            <a:r>
              <a:rPr lang="en-GB" sz="1200" dirty="0"/>
              <a:t>The contents of this resource are available for use under the </a:t>
            </a:r>
            <a:r>
              <a:rPr lang="en-GB" sz="1200" dirty="0">
                <a:hlinkClick r:id="rId3"/>
              </a:rPr>
              <a:t>Open Government License </a:t>
            </a:r>
            <a:r>
              <a:rPr lang="en-GB" sz="1200" dirty="0"/>
              <a:t>(OGL v3) meaning you can copy, adapt, distribute and publish the information. You must acknowledge the source of the Information in your product or application, by attributing Raspberry Pi Foundation and STEM Learning as stated here, and are asked to provide a link to the </a:t>
            </a:r>
            <a:r>
              <a:rPr lang="en-GB" sz="1200" dirty="0">
                <a:hlinkClick r:id="rId3"/>
              </a:rPr>
              <a:t>OGL v3.</a:t>
            </a:r>
            <a:endParaRPr lang="en-GB" sz="1200" dirty="0"/>
          </a:p>
          <a:p>
            <a:pPr marL="0" lvl="0" indent="0" algn="l" rtl="0">
              <a:lnSpc>
                <a:spcPct val="115000"/>
              </a:lnSpc>
              <a:spcBef>
                <a:spcPts val="1600"/>
              </a:spcBef>
              <a:spcAft>
                <a:spcPts val="1600"/>
              </a:spcAft>
              <a:buSzPts val="1800"/>
              <a:buNone/>
            </a:pPr>
            <a:r>
              <a:rPr lang="en-GB" sz="1200" dirty="0"/>
              <a:t>The original version can be made available on request via  </a:t>
            </a:r>
            <a:r>
              <a:rPr lang="en-GB" sz="1200" dirty="0">
                <a:hlinkClick r:id="rId4"/>
              </a:rPr>
              <a:t>info@teachcomputing.org</a:t>
            </a:r>
            <a:r>
              <a:rPr lang="en-GB" sz="1200" dirty="0"/>
              <a:t>  </a:t>
            </a:r>
            <a:endParaRPr sz="1200" dirty="0"/>
          </a:p>
        </p:txBody>
      </p:sp>
      <p:sp>
        <p:nvSpPr>
          <p:cNvPr id="352" name="Google Shape;352;p30"/>
          <p:cNvSpPr txBox="1">
            <a:spLocks noGrp="1"/>
          </p:cNvSpPr>
          <p:nvPr>
            <p:ph type="sldNum" idx="12"/>
          </p:nvPr>
        </p:nvSpPr>
        <p:spPr>
          <a:xfrm>
            <a:off x="8832200" y="4829300"/>
            <a:ext cx="311700" cy="3141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800"/>
              <a:buNone/>
            </a:pPr>
            <a:fld id="{00000000-1234-1234-1234-123412341234}" type="slidenum">
              <a:rPr lang="en-GB"/>
              <a:t>15</a:t>
            </a:fld>
            <a:endParaRPr/>
          </a:p>
        </p:txBody>
      </p:sp>
      <p:sp>
        <p:nvSpPr>
          <p:cNvPr id="354" name="Google Shape;354;p30"/>
          <p:cNvSpPr txBox="1">
            <a:spLocks noGrp="1"/>
          </p:cNvSpPr>
          <p:nvPr>
            <p:ph type="subTitle" idx="3"/>
          </p:nvPr>
        </p:nvSpPr>
        <p:spPr>
          <a:xfrm>
            <a:off x="5257800" y="0"/>
            <a:ext cx="3564900" cy="314100"/>
          </a:xfrm>
          <a:prstGeom prst="rect">
            <a:avLst/>
          </a:prstGeom>
          <a:noFill/>
          <a:ln>
            <a:noFill/>
          </a:ln>
        </p:spPr>
        <p:txBody>
          <a:bodyPr spcFirstLastPara="1" wrap="square" lIns="91425" tIns="91425" rIns="0" bIns="91425" anchor="ctr" anchorCtr="0">
            <a:noAutofit/>
          </a:bodyPr>
          <a:lstStyle/>
          <a:p>
            <a:pPr marL="0" lvl="0" indent="0" algn="r" rtl="0">
              <a:lnSpc>
                <a:spcPct val="100000"/>
              </a:lnSpc>
              <a:spcBef>
                <a:spcPts val="0"/>
              </a:spcBef>
              <a:spcAft>
                <a:spcPts val="0"/>
              </a:spcAft>
              <a:buSzPts val="1800"/>
              <a:buNone/>
            </a:pPr>
            <a:r>
              <a:rPr lang="en-GB" dirty="0"/>
              <a:t>Attribution</a:t>
            </a:r>
            <a:endParaRPr dirty="0"/>
          </a:p>
        </p:txBody>
      </p:sp>
      <p:sp>
        <p:nvSpPr>
          <p:cNvPr id="3" name="Title 2">
            <a:extLst>
              <a:ext uri="{FF2B5EF4-FFF2-40B4-BE49-F238E27FC236}">
                <a16:creationId xmlns:a16="http://schemas.microsoft.com/office/drawing/2014/main" id="{2B793719-749A-7993-1365-1D16A2A46D3C}"/>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4019732074"/>
      </p:ext>
    </p:extLst>
  </p:cSld>
  <p:clrMapOvr>
    <a:masterClrMapping/>
  </p:clrMapOvr>
</p:sld>
</file>

<file path=ppt/theme/theme1.xml><?xml version="1.0" encoding="utf-8"?>
<a:theme xmlns:a="http://schemas.openxmlformats.org/drawingml/2006/main" name="NCCE Slides">
  <a:themeElements>
    <a:clrScheme name="Simple Light">
      <a:dk1>
        <a:srgbClr val="5B5BA5"/>
      </a:dk1>
      <a:lt1>
        <a:srgbClr val="FFFFFF"/>
      </a:lt1>
      <a:dk2>
        <a:srgbClr val="E9E9F3"/>
      </a:dk2>
      <a:lt2>
        <a:srgbClr val="F2F6FC"/>
      </a:lt2>
      <a:accent1>
        <a:srgbClr val="E9F7FC"/>
      </a:accent1>
      <a:accent2>
        <a:srgbClr val="FFEFDA"/>
      </a:accent2>
      <a:accent3>
        <a:srgbClr val="ECF8F5"/>
      </a:accent3>
      <a:accent4>
        <a:srgbClr val="FEF2F6"/>
      </a:accent4>
      <a:accent5>
        <a:srgbClr val="E6E6EA"/>
      </a:accent5>
      <a:accent6>
        <a:srgbClr val="F0F6ED"/>
      </a:accent6>
      <a:hlink>
        <a:srgbClr val="3197A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NCCE Slides">
  <a:themeElements>
    <a:clrScheme name="Simple Light">
      <a:dk1>
        <a:srgbClr val="5B5BA5"/>
      </a:dk1>
      <a:lt1>
        <a:srgbClr val="FFFFFF"/>
      </a:lt1>
      <a:dk2>
        <a:srgbClr val="E9E9F3"/>
      </a:dk2>
      <a:lt2>
        <a:srgbClr val="F2F6FC"/>
      </a:lt2>
      <a:accent1>
        <a:srgbClr val="E9F7FC"/>
      </a:accent1>
      <a:accent2>
        <a:srgbClr val="FFEFDA"/>
      </a:accent2>
      <a:accent3>
        <a:srgbClr val="ECF8F5"/>
      </a:accent3>
      <a:accent4>
        <a:srgbClr val="FEF2F6"/>
      </a:accent4>
      <a:accent5>
        <a:srgbClr val="E6E6EA"/>
      </a:accent5>
      <a:accent6>
        <a:srgbClr val="F0F6ED"/>
      </a:accent6>
      <a:hlink>
        <a:srgbClr val="3197A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b250520-4889-4aa7-8782-b9fa05cd2dac">
      <Terms xmlns="http://schemas.microsoft.com/office/infopath/2007/PartnerControls"/>
    </lcf76f155ced4ddcb4097134ff3c332f>
    <TaxCatchAll xmlns="021ac2da-e20d-493b-a614-e064cd2e99d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BBD4460883ACA46BA08E27DAF076787" ma:contentTypeVersion="15" ma:contentTypeDescription="Create a new document." ma:contentTypeScope="" ma:versionID="ce3833ec10062e9c2414a3316cf8f632">
  <xsd:schema xmlns:xsd="http://www.w3.org/2001/XMLSchema" xmlns:xs="http://www.w3.org/2001/XMLSchema" xmlns:p="http://schemas.microsoft.com/office/2006/metadata/properties" xmlns:ns2="3b250520-4889-4aa7-8782-b9fa05cd2dac" xmlns:ns3="021ac2da-e20d-493b-a614-e064cd2e99d7" targetNamespace="http://schemas.microsoft.com/office/2006/metadata/properties" ma:root="true" ma:fieldsID="db1068af31a780112f123126e8d0f5f2" ns2:_="" ns3:_="">
    <xsd:import namespace="3b250520-4889-4aa7-8782-b9fa05cd2dac"/>
    <xsd:import namespace="021ac2da-e20d-493b-a614-e064cd2e99d7"/>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b250520-4889-4aa7-8782-b9fa05cd2da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4777adb1-cd82-4d41-919b-dc414cff66f9"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21ac2da-e20d-493b-a614-e064cd2e99d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99a2ab50-0d28-4115-9ca3-71f49d2e68ae}" ma:internalName="TaxCatchAll" ma:showField="CatchAllData" ma:web="021ac2da-e20d-493b-a614-e064cd2e99d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0F1861C-BA85-4968-9393-8BD9D5CB4558}">
  <ds:schemaRefs>
    <ds:schemaRef ds:uri="http://schemas.microsoft.com/sharepoint/v3/contenttype/forms"/>
  </ds:schemaRefs>
</ds:datastoreItem>
</file>

<file path=customXml/itemProps2.xml><?xml version="1.0" encoding="utf-8"?>
<ds:datastoreItem xmlns:ds="http://schemas.openxmlformats.org/officeDocument/2006/customXml" ds:itemID="{B7975956-21E2-4D63-B42E-04AE5C28A2B2}">
  <ds:schemaRefs>
    <ds:schemaRef ds:uri="http://schemas.microsoft.com/office/2006/metadata/properties"/>
    <ds:schemaRef ds:uri="http://schemas.microsoft.com/office/infopath/2007/PartnerControls"/>
    <ds:schemaRef ds:uri="ad799b30-e3d9-4092-866b-648a1152f6b9"/>
    <ds:schemaRef ds:uri="8b5ac1b9-3e45-4497-b8c3-dad1865581ee"/>
  </ds:schemaRefs>
</ds:datastoreItem>
</file>

<file path=customXml/itemProps3.xml><?xml version="1.0" encoding="utf-8"?>
<ds:datastoreItem xmlns:ds="http://schemas.openxmlformats.org/officeDocument/2006/customXml" ds:itemID="{40F645D7-0717-4422-9FCD-2705DA06572E}"/>
</file>

<file path=docProps/app.xml><?xml version="1.0" encoding="utf-8"?>
<Properties xmlns="http://schemas.openxmlformats.org/officeDocument/2006/extended-properties" xmlns:vt="http://schemas.openxmlformats.org/officeDocument/2006/docPropsVTypes">
  <TotalTime>4931</TotalTime>
  <Words>719</Words>
  <Application>Microsoft Office PowerPoint</Application>
  <PresentationFormat>On-screen Show (16:9)</PresentationFormat>
  <Paragraphs>96</Paragraphs>
  <Slides>15</Slides>
  <Notes>15</Notes>
  <HiddenSlides>0</HiddenSlides>
  <MMClips>0</MMClips>
  <ScaleCrop>false</ScaleCrop>
  <HeadingPairs>
    <vt:vector size="4" baseType="variant">
      <vt:variant>
        <vt:lpstr>Theme</vt:lpstr>
      </vt:variant>
      <vt:variant>
        <vt:i4>2</vt:i4>
      </vt:variant>
      <vt:variant>
        <vt:lpstr>Slide Titles</vt:lpstr>
      </vt:variant>
      <vt:variant>
        <vt:i4>15</vt:i4>
      </vt:variant>
    </vt:vector>
  </HeadingPairs>
  <TitlesOfParts>
    <vt:vector size="17" baseType="lpstr">
      <vt:lpstr>NCCE Slides</vt:lpstr>
      <vt:lpstr>NCCE Slides</vt:lpstr>
      <vt:lpstr>Lesson 6: What does our school network look like?</vt:lpstr>
      <vt:lpstr>Lesson 6: What does our school network look like?</vt:lpstr>
      <vt:lpstr>Switch</vt:lpstr>
      <vt:lpstr>Server</vt:lpstr>
      <vt:lpstr>Wireless access point</vt:lpstr>
      <vt:lpstr>Other network components</vt:lpstr>
      <vt:lpstr>Benefits of a computer network</vt:lpstr>
      <vt:lpstr>Who looks after the school network?</vt:lpstr>
      <vt:lpstr>School network tour</vt:lpstr>
      <vt:lpstr>Mapping a network</vt:lpstr>
      <vt:lpstr>Networks</vt:lpstr>
      <vt:lpstr>Internet</vt:lpstr>
      <vt:lpstr>How confident are you? (1–3)</vt:lpstr>
      <vt:lpstr>This lesson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Lesson 6: What does our school network look like?</dc:title>
  <cp:lastModifiedBy>Jamie Edmondson</cp:lastModifiedBy>
  <cp:revision>18</cp:revision>
  <dcterms:modified xsi:type="dcterms:W3CDTF">2024-08-19T09:32:50Z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0x0101006BBD4460883ACA46BA08E27DAF076787</vt:lpwstr>
  </property>
  <property fmtid="{D5CDD505-2E9C-101B-9397-08002B2CF9AE}" pid="3" name="MediaServiceImageTags">
    <vt:lpwstr/>
  </property>
</Properties>
</file>