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353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033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7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201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513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42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13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580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93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59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43901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3853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4030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117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78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272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EF2B9-250F-4F5D-A632-8783D1574A57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50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70276-D86E-4855-ACFF-9D0D3547A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659187"/>
          </a:xfrm>
        </p:spPr>
        <p:txBody>
          <a:bodyPr>
            <a:normAutofit/>
          </a:bodyPr>
          <a:lstStyle/>
          <a:p>
            <a:pPr algn="l"/>
            <a:r>
              <a:rPr lang="en-GB" sz="7200" b="1" dirty="0">
                <a:latin typeface="+mn-lt"/>
              </a:rPr>
              <a:t>Autumn 2 </a:t>
            </a:r>
            <a:br>
              <a:rPr lang="en-GB" b="1" dirty="0">
                <a:latin typeface="+mn-lt"/>
              </a:rPr>
            </a:b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Reading words</a:t>
            </a:r>
          </a:p>
        </p:txBody>
      </p:sp>
    </p:spTree>
    <p:extLst>
      <p:ext uri="{BB962C8B-B14F-4D97-AF65-F5344CB8AC3E}">
        <p14:creationId xmlns:p14="http://schemas.microsoft.com/office/powerpoint/2010/main" val="190553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B45E41-14EB-4DEB-9BC9-03B8437B1B8B}"/>
              </a:ext>
            </a:extLst>
          </p:cNvPr>
          <p:cNvSpPr txBox="1"/>
          <p:nvPr/>
        </p:nvSpPr>
        <p:spPr>
          <a:xfrm>
            <a:off x="1838325" y="1143000"/>
            <a:ext cx="72675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away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water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asked</a:t>
            </a:r>
          </a:p>
        </p:txBody>
      </p:sp>
    </p:spTree>
    <p:extLst>
      <p:ext uri="{BB962C8B-B14F-4D97-AF65-F5344CB8AC3E}">
        <p14:creationId xmlns:p14="http://schemas.microsoft.com/office/powerpoint/2010/main" val="251059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CA5578-6466-4A9A-8FB5-4C74BB18E190}"/>
              </a:ext>
            </a:extLst>
          </p:cNvPr>
          <p:cNvSpPr txBox="1"/>
          <p:nvPr/>
        </p:nvSpPr>
        <p:spPr>
          <a:xfrm>
            <a:off x="1152525" y="828675"/>
            <a:ext cx="81629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over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want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good</a:t>
            </a:r>
          </a:p>
        </p:txBody>
      </p:sp>
    </p:spTree>
    <p:extLst>
      <p:ext uri="{BB962C8B-B14F-4D97-AF65-F5344CB8AC3E}">
        <p14:creationId xmlns:p14="http://schemas.microsoft.com/office/powerpoint/2010/main" val="3252907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C5AF087-2B04-4F1E-8CB8-E00D872DEE3B}"/>
              </a:ext>
            </a:extLst>
          </p:cNvPr>
          <p:cNvSpPr txBox="1"/>
          <p:nvPr/>
        </p:nvSpPr>
        <p:spPr>
          <a:xfrm>
            <a:off x="1190624" y="1009650"/>
            <a:ext cx="102012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everyone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   where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going</a:t>
            </a:r>
          </a:p>
        </p:txBody>
      </p:sp>
    </p:spTree>
    <p:extLst>
      <p:ext uri="{BB962C8B-B14F-4D97-AF65-F5344CB8AC3E}">
        <p14:creationId xmlns:p14="http://schemas.microsoft.com/office/powerpoint/2010/main" val="3877328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658500-9717-48FE-AD84-1981ABA03861}"/>
              </a:ext>
            </a:extLst>
          </p:cNvPr>
          <p:cNvSpPr txBox="1"/>
          <p:nvPr/>
        </p:nvSpPr>
        <p:spPr>
          <a:xfrm>
            <a:off x="1076325" y="685800"/>
            <a:ext cx="83629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wanted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would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2324442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9AED04-847A-4C73-B746-2C7FCBE35162}"/>
              </a:ext>
            </a:extLst>
          </p:cNvPr>
          <p:cNvSpPr txBox="1"/>
          <p:nvPr/>
        </p:nvSpPr>
        <p:spPr>
          <a:xfrm>
            <a:off x="1419225" y="866775"/>
            <a:ext cx="80581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can’t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bear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took</a:t>
            </a:r>
          </a:p>
        </p:txBody>
      </p:sp>
    </p:spTree>
    <p:extLst>
      <p:ext uri="{BB962C8B-B14F-4D97-AF65-F5344CB8AC3E}">
        <p14:creationId xmlns:p14="http://schemas.microsoft.com/office/powerpoint/2010/main" val="2444906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1F3D69-786A-45EF-AE1F-238A4F0E60FE}"/>
              </a:ext>
            </a:extLst>
          </p:cNvPr>
          <p:cNvSpPr txBox="1"/>
          <p:nvPr/>
        </p:nvSpPr>
        <p:spPr>
          <a:xfrm>
            <a:off x="1238250" y="847725"/>
            <a:ext cx="83153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after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didn’t </a:t>
            </a:r>
          </a:p>
          <a:p>
            <a:pPr algn="r"/>
            <a:r>
              <a:rPr lang="en-GB" sz="9600">
                <a:latin typeface="Comic Sans MS" panose="030F0702030302020204" pitchFamily="66" charset="0"/>
              </a:rPr>
              <a:t>know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6414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</TotalTime>
  <Words>25</Words>
  <Application>Microsoft Office PowerPoint</Application>
  <PresentationFormat>Widescreen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Autumn 2   Reading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  Reading words</dc:title>
  <dc:creator>Nicki Noblett</dc:creator>
  <cp:lastModifiedBy>Nicki Noblett</cp:lastModifiedBy>
  <cp:revision>2</cp:revision>
  <dcterms:created xsi:type="dcterms:W3CDTF">2021-10-03T11:35:55Z</dcterms:created>
  <dcterms:modified xsi:type="dcterms:W3CDTF">2021-11-14T16:30:00Z</dcterms:modified>
</cp:coreProperties>
</file>