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9EF1C-C566-4011-91C9-B6C7F72EEF16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EF357-BF74-4716-96F1-F99D843C6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482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9EF1C-C566-4011-91C9-B6C7F72EEF16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EF357-BF74-4716-96F1-F99D843C6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421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9EF1C-C566-4011-91C9-B6C7F72EEF16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EF357-BF74-4716-96F1-F99D843C6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384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9EF1C-C566-4011-91C9-B6C7F72EEF16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EF357-BF74-4716-96F1-F99D843C6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55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9EF1C-C566-4011-91C9-B6C7F72EEF16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EF357-BF74-4716-96F1-F99D843C6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649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9EF1C-C566-4011-91C9-B6C7F72EEF16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EF357-BF74-4716-96F1-F99D843C6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366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9EF1C-C566-4011-91C9-B6C7F72EEF16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EF357-BF74-4716-96F1-F99D843C6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68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9EF1C-C566-4011-91C9-B6C7F72EEF16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EF357-BF74-4716-96F1-F99D843C6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100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9EF1C-C566-4011-91C9-B6C7F72EEF16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EF357-BF74-4716-96F1-F99D843C6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53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9EF1C-C566-4011-91C9-B6C7F72EEF16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EF357-BF74-4716-96F1-F99D843C6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027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9EF1C-C566-4011-91C9-B6C7F72EEF16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EF357-BF74-4716-96F1-F99D843C6DB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628735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9EF1C-C566-4011-91C9-B6C7F72EEF16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EF357-BF74-4716-96F1-F99D843C6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5006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9EF1C-C566-4011-91C9-B6C7F72EEF16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EF357-BF74-4716-96F1-F99D843C6DB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054271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9EF1C-C566-4011-91C9-B6C7F72EEF16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EF357-BF74-4716-96F1-F99D843C6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8054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9EF1C-C566-4011-91C9-B6C7F72EEF16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EF357-BF74-4716-96F1-F99D843C6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743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9EF1C-C566-4011-91C9-B6C7F72EEF16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EF357-BF74-4716-96F1-F99D843C6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633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9EF1C-C566-4011-91C9-B6C7F72EEF16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DBEF357-BF74-4716-96F1-F99D843C6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631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willow@whitechapel.lancs.sch.u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197645-5A5A-4D84-BC3D-0D9E09F3B83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Welcome meeting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3718C6-F3E2-4651-9499-54799BC434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September 2021</a:t>
            </a:r>
          </a:p>
        </p:txBody>
      </p:sp>
    </p:spTree>
    <p:extLst>
      <p:ext uri="{BB962C8B-B14F-4D97-AF65-F5344CB8AC3E}">
        <p14:creationId xmlns:p14="http://schemas.microsoft.com/office/powerpoint/2010/main" val="22083417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C84B9-EEA2-4E32-A578-E42A625E8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Parent-school contact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B4D0E-4B2C-439E-B2D3-3C6B122E60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the first instance please contact class teachers via class dojo alternatively through </a:t>
            </a:r>
            <a:r>
              <a:rPr lang="en-GB" dirty="0">
                <a:hlinkClick r:id="rId2"/>
              </a:rPr>
              <a:t>willow@whitechapel.lancs.sch.uk</a:t>
            </a: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However all illness, emergencies and pick up arrangements must be reported to the school office</a:t>
            </a:r>
          </a:p>
          <a:p>
            <a:endParaRPr lang="en-GB" dirty="0"/>
          </a:p>
          <a:p>
            <a:r>
              <a:rPr lang="en-GB" dirty="0"/>
              <a:t>Notes may be written in reading records as another form of communication.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65817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4EEF9-9F96-4D76-9D4D-82E2D56B1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Arrival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57E2DE-A927-4349-914B-A7B057A7C9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School gates open from 8.45am and children join their class line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Teachers will collect the children at 8.55am.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If you are running late please take your child to the school office and sign them in.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66481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582A02-CD79-473B-AF8D-86494AC72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Uniform and equipment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93BDC9-95CC-4946-A2B2-3D1053EF83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Reading books must be in your child’s book bag every day.</a:t>
            </a:r>
          </a:p>
          <a:p>
            <a:r>
              <a:rPr lang="en-GB" dirty="0"/>
              <a:t>Everyday your child must bring in a water bottle</a:t>
            </a:r>
          </a:p>
          <a:p>
            <a:r>
              <a:rPr lang="en-GB" dirty="0"/>
              <a:t>PE uniform to be worn on Thursday’s and Friday’s </a:t>
            </a:r>
          </a:p>
          <a:p>
            <a:r>
              <a:rPr lang="en-GB" dirty="0"/>
              <a:t>Earing's must be removed on PE days and long hair tied back</a:t>
            </a:r>
          </a:p>
          <a:p>
            <a:r>
              <a:rPr lang="en-GB" dirty="0"/>
              <a:t>Please label all clothes</a:t>
            </a:r>
          </a:p>
          <a:p>
            <a:r>
              <a:rPr lang="en-GB" dirty="0"/>
              <a:t>Please do not bring anything into school except their book or water bottle because this can be a distraction to learning</a:t>
            </a:r>
          </a:p>
          <a:p>
            <a:r>
              <a:rPr lang="en-GB" dirty="0"/>
              <a:t>All comfort items will be agreed with the class teacher.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49439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EFBD7-55AB-4006-9C9C-24CB923D5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986A7B-7EAA-4849-BB5F-B871A38A37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It is important that you read with your child every night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Please can parents sign the reading record to acknowledge if your child has read and where they are up to.</a:t>
            </a:r>
          </a:p>
        </p:txBody>
      </p:sp>
    </p:spTree>
    <p:extLst>
      <p:ext uri="{BB962C8B-B14F-4D97-AF65-F5344CB8AC3E}">
        <p14:creationId xmlns:p14="http://schemas.microsoft.com/office/powerpoint/2010/main" val="34953451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9AE954-76BF-45CE-8DF5-88F3F300D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Blended learning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3D9D7A-44DB-4FDA-87C6-D2FCED9B01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All blended learning is on the school website under the heading children, blended learning, choose the correct class.</a:t>
            </a:r>
          </a:p>
          <a:p>
            <a:r>
              <a:rPr lang="en-GB" dirty="0"/>
              <a:t>On theses pages the top 5 links are where you will find up to date information</a:t>
            </a:r>
          </a:p>
          <a:p>
            <a:pPr marL="0" indent="0">
              <a:buNone/>
            </a:pPr>
            <a:r>
              <a:rPr lang="en-GB" dirty="0"/>
              <a:t>such as</a:t>
            </a:r>
          </a:p>
          <a:p>
            <a:pPr>
              <a:buFontTx/>
              <a:buChar char="-"/>
            </a:pPr>
            <a:r>
              <a:rPr lang="en-GB" dirty="0"/>
              <a:t>Class timetable</a:t>
            </a:r>
          </a:p>
          <a:p>
            <a:pPr>
              <a:buFontTx/>
              <a:buChar char="-"/>
            </a:pPr>
            <a:r>
              <a:rPr lang="en-GB" dirty="0"/>
              <a:t>Knowledge organisers</a:t>
            </a:r>
          </a:p>
          <a:p>
            <a:pPr>
              <a:buFontTx/>
              <a:buChar char="-"/>
            </a:pPr>
            <a:r>
              <a:rPr lang="en-GB" dirty="0"/>
              <a:t>Spellings</a:t>
            </a:r>
          </a:p>
          <a:p>
            <a:pPr>
              <a:buFontTx/>
              <a:buChar char="-"/>
            </a:pPr>
            <a:r>
              <a:rPr lang="en-GB" dirty="0"/>
              <a:t>Weekly home learning task</a:t>
            </a:r>
          </a:p>
          <a:p>
            <a:pPr>
              <a:buFontTx/>
              <a:buChar char="-"/>
            </a:pPr>
            <a:r>
              <a:rPr lang="en-GB" dirty="0"/>
              <a:t>Curriculum overviews</a:t>
            </a:r>
          </a:p>
          <a:p>
            <a:pPr>
              <a:buFontTx/>
              <a:buChar char="-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31469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D0A7F-25AF-468C-9C18-86AE0A8A9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D423DD-720A-40A5-836F-C3EFE224D6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41171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25</TotalTime>
  <Words>265</Words>
  <Application>Microsoft Office PowerPoint</Application>
  <PresentationFormat>Widescreen</PresentationFormat>
  <Paragraphs>37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Trebuchet MS</vt:lpstr>
      <vt:lpstr>Wingdings 3</vt:lpstr>
      <vt:lpstr>Facet</vt:lpstr>
      <vt:lpstr>Welcome meeting</vt:lpstr>
      <vt:lpstr>Parent-school contact</vt:lpstr>
      <vt:lpstr>Arrival information</vt:lpstr>
      <vt:lpstr>Uniform and equipment</vt:lpstr>
      <vt:lpstr>Reading</vt:lpstr>
      <vt:lpstr>Blended learning</vt:lpstr>
      <vt:lpstr>Any 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meeting</dc:title>
  <dc:creator>Adam Howson</dc:creator>
  <cp:lastModifiedBy>Adam Howson</cp:lastModifiedBy>
  <cp:revision>2</cp:revision>
  <dcterms:created xsi:type="dcterms:W3CDTF">2021-09-15T15:52:49Z</dcterms:created>
  <dcterms:modified xsi:type="dcterms:W3CDTF">2021-09-15T16:18:02Z</dcterms:modified>
</cp:coreProperties>
</file>