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73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522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31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238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072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2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74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05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00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319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0031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89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24454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425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7358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601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EF2B9-250F-4F5D-A632-8783D1574A57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058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70276-D86E-4855-ACFF-9D0D3547AF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659187"/>
          </a:xfrm>
        </p:spPr>
        <p:txBody>
          <a:bodyPr>
            <a:normAutofit/>
          </a:bodyPr>
          <a:lstStyle/>
          <a:p>
            <a:pPr algn="l"/>
            <a:r>
              <a:rPr lang="en-GB" sz="7200" b="1" dirty="0" smtClean="0">
                <a:latin typeface="+mn-lt"/>
              </a:rPr>
              <a:t>Spring 1</a:t>
            </a:r>
            <a:r>
              <a:rPr lang="en-GB" sz="7200" b="1" dirty="0" smtClean="0">
                <a:latin typeface="+mn-lt"/>
              </a:rPr>
              <a:t> </a:t>
            </a:r>
            <a:r>
              <a:rPr lang="en-GB" b="1" dirty="0">
                <a:latin typeface="+mn-lt"/>
              </a:rPr>
              <a:t/>
            </a: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/>
            </a: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>Reading words</a:t>
            </a:r>
          </a:p>
        </p:txBody>
      </p:sp>
    </p:spTree>
    <p:extLst>
      <p:ext uri="{BB962C8B-B14F-4D97-AF65-F5344CB8AC3E}">
        <p14:creationId xmlns:p14="http://schemas.microsoft.com/office/powerpoint/2010/main" val="190553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B45E41-14EB-4DEB-9BC9-03B8437B1B8B}"/>
              </a:ext>
            </a:extLst>
          </p:cNvPr>
          <p:cNvSpPr txBox="1"/>
          <p:nvPr/>
        </p:nvSpPr>
        <p:spPr>
          <a:xfrm>
            <a:off x="1838325" y="1143000"/>
            <a:ext cx="72675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our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find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r"/>
            <a:r>
              <a:rPr lang="en-GB" sz="9600" dirty="0" smtClean="0">
                <a:latin typeface="Comic Sans MS" panose="030F0702030302020204" pitchFamily="66" charset="0"/>
              </a:rPr>
              <a:t>more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594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CA5578-6466-4A9A-8FB5-4C74BB18E190}"/>
              </a:ext>
            </a:extLst>
          </p:cNvPr>
          <p:cNvSpPr txBox="1"/>
          <p:nvPr/>
        </p:nvSpPr>
        <p:spPr>
          <a:xfrm>
            <a:off x="1152525" y="828675"/>
            <a:ext cx="81629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I’ll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round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r"/>
            <a:r>
              <a:rPr lang="en-GB" sz="9600" dirty="0" smtClean="0">
                <a:latin typeface="Comic Sans MS" panose="030F0702030302020204" pitchFamily="66" charset="0"/>
              </a:rPr>
              <a:t>magic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907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C5AF087-2B04-4F1E-8CB8-E00D872DEE3B}"/>
              </a:ext>
            </a:extLst>
          </p:cNvPr>
          <p:cNvSpPr txBox="1"/>
          <p:nvPr/>
        </p:nvSpPr>
        <p:spPr>
          <a:xfrm>
            <a:off x="1190624" y="1009650"/>
            <a:ext cx="102012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other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   </a:t>
            </a:r>
            <a:r>
              <a:rPr lang="en-GB" sz="9600" dirty="0" smtClean="0">
                <a:latin typeface="Comic Sans MS" panose="030F0702030302020204" pitchFamily="66" charset="0"/>
              </a:rPr>
              <a:t>through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r"/>
            <a:r>
              <a:rPr lang="en-GB" sz="9600" dirty="0" smtClean="0">
                <a:latin typeface="Comic Sans MS" panose="030F0702030302020204" pitchFamily="66" charset="0"/>
              </a:rPr>
              <a:t>must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328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658500-9717-48FE-AD84-1981ABA03861}"/>
              </a:ext>
            </a:extLst>
          </p:cNvPr>
          <p:cNvSpPr txBox="1"/>
          <p:nvPr/>
        </p:nvSpPr>
        <p:spPr>
          <a:xfrm>
            <a:off x="1076325" y="685800"/>
            <a:ext cx="83629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these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began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r"/>
            <a:r>
              <a:rPr lang="en-GB" sz="9600" dirty="0" smtClean="0">
                <a:latin typeface="Comic Sans MS" panose="030F0702030302020204" pitchFamily="66" charset="0"/>
              </a:rPr>
              <a:t>next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442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9AED04-847A-4C73-B746-2C7FCBE35162}"/>
              </a:ext>
            </a:extLst>
          </p:cNvPr>
          <p:cNvSpPr txBox="1"/>
          <p:nvPr/>
        </p:nvSpPr>
        <p:spPr>
          <a:xfrm>
            <a:off x="1419225" y="866775"/>
            <a:ext cx="80581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l</a:t>
            </a:r>
            <a:r>
              <a:rPr lang="en-GB" sz="9600" dirty="0" smtClean="0">
                <a:latin typeface="Comic Sans MS" panose="030F0702030302020204" pitchFamily="66" charset="0"/>
              </a:rPr>
              <a:t>ive</a:t>
            </a:r>
            <a:endParaRPr lang="en-GB" sz="9600" dirty="0">
              <a:latin typeface="Comic Sans MS" panose="030F0702030302020204" pitchFamily="66" charset="0"/>
            </a:endParaRPr>
          </a:p>
          <a:p>
            <a:r>
              <a:rPr lang="en-GB" sz="9600" dirty="0">
                <a:latin typeface="Comic Sans MS" panose="030F0702030302020204" pitchFamily="66" charset="0"/>
              </a:rPr>
              <a:t> </a:t>
            </a:r>
            <a:r>
              <a:rPr lang="en-GB" sz="9600" dirty="0" smtClean="0">
                <a:latin typeface="Comic Sans MS" panose="030F0702030302020204" pitchFamily="66" charset="0"/>
              </a:rPr>
              <a:t>  found</a:t>
            </a:r>
            <a:endParaRPr lang="en-GB" sz="9600" dirty="0">
              <a:latin typeface="Comic Sans MS" panose="030F0702030302020204" pitchFamily="66" charset="0"/>
            </a:endParaRPr>
          </a:p>
          <a:p>
            <a:pPr algn="r"/>
            <a:r>
              <a:rPr lang="en-GB" sz="9600" dirty="0" smtClean="0">
                <a:latin typeface="Comic Sans MS" panose="030F0702030302020204" pitchFamily="66" charset="0"/>
              </a:rPr>
              <a:t>something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90685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23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Comic Sans MS</vt:lpstr>
      <vt:lpstr>Trebuchet MS</vt:lpstr>
      <vt:lpstr>Wingdings 3</vt:lpstr>
      <vt:lpstr>Facet</vt:lpstr>
      <vt:lpstr>Spring 1   Reading words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1   Reading words</dc:title>
  <dc:creator>Nicki Noblett</dc:creator>
  <cp:lastModifiedBy>6050, head</cp:lastModifiedBy>
  <cp:revision>3</cp:revision>
  <dcterms:created xsi:type="dcterms:W3CDTF">2021-10-03T11:35:55Z</dcterms:created>
  <dcterms:modified xsi:type="dcterms:W3CDTF">2022-01-06T15:03:09Z</dcterms:modified>
</cp:coreProperties>
</file>