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EF2B9-250F-4F5D-A632-8783D1574A57}" type="datetimeFigureOut">
              <a:rPr lang="en-GB" smtClean="0"/>
              <a:t>03/10/2021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CFEFF-3D8B-4D5C-82F2-CB1059628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57002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EF2B9-250F-4F5D-A632-8783D1574A57}" type="datetimeFigureOut">
              <a:rPr lang="en-GB" smtClean="0"/>
              <a:t>03/10/2021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CFEFF-3D8B-4D5C-82F2-CB1059628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30361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EF2B9-250F-4F5D-A632-8783D1574A57}" type="datetimeFigureOut">
              <a:rPr lang="en-GB" smtClean="0"/>
              <a:t>03/10/2021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CFEFF-3D8B-4D5C-82F2-CB1059628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4539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EF2B9-250F-4F5D-A632-8783D1574A57}" type="datetimeFigureOut">
              <a:rPr lang="en-GB" smtClean="0"/>
              <a:t>03/10/2021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CFEFF-3D8B-4D5C-82F2-CB1059628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40324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EF2B9-250F-4F5D-A632-8783D1574A57}" type="datetimeFigureOut">
              <a:rPr lang="en-GB" smtClean="0"/>
              <a:t>03/10/2021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CFEFF-3D8B-4D5C-82F2-CB1059628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84103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EF2B9-250F-4F5D-A632-8783D1574A57}" type="datetimeFigureOut">
              <a:rPr lang="en-GB" smtClean="0"/>
              <a:t>03/10/2021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CFEFF-3D8B-4D5C-82F2-CB1059628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53062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EF2B9-250F-4F5D-A632-8783D1574A57}" type="datetimeFigureOut">
              <a:rPr lang="en-GB" smtClean="0"/>
              <a:t>03/10/2021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CFEFF-3D8B-4D5C-82F2-CB1059628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4966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EF2B9-250F-4F5D-A632-8783D1574A57}" type="datetimeFigureOut">
              <a:rPr lang="en-GB" smtClean="0"/>
              <a:t>03/10/2021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CFEFF-3D8B-4D5C-82F2-CB1059628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68223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EF2B9-250F-4F5D-A632-8783D1574A57}" type="datetimeFigureOut">
              <a:rPr lang="en-GB" smtClean="0"/>
              <a:t>03/10/2021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CFEFF-3D8B-4D5C-82F2-CB1059628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78806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EF2B9-250F-4F5D-A632-8783D1574A57}" type="datetimeFigureOut">
              <a:rPr lang="en-GB" smtClean="0"/>
              <a:t>03/10/2021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CFEFF-3D8B-4D5C-82F2-CB1059628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0400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EF2B9-250F-4F5D-A632-8783D1574A57}" type="datetimeFigureOut">
              <a:rPr lang="en-GB" smtClean="0"/>
              <a:t>03/10/2021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CFEFF-3D8B-4D5C-82F2-CB105962870D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2748194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EF2B9-250F-4F5D-A632-8783D1574A57}" type="datetimeFigureOut">
              <a:rPr lang="en-GB" smtClean="0"/>
              <a:t>03/10/2021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CFEFF-3D8B-4D5C-82F2-CB1059628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166912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EF2B9-250F-4F5D-A632-8783D1574A57}" type="datetimeFigureOut">
              <a:rPr lang="en-GB" smtClean="0"/>
              <a:t>03/10/2021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CFEFF-3D8B-4D5C-82F2-CB105962870D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653552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EF2B9-250F-4F5D-A632-8783D1574A57}" type="datetimeFigureOut">
              <a:rPr lang="en-GB" smtClean="0"/>
              <a:t>03/10/2021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CFEFF-3D8B-4D5C-82F2-CB1059628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80108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EF2B9-250F-4F5D-A632-8783D1574A57}" type="datetimeFigureOut">
              <a:rPr lang="en-GB" smtClean="0"/>
              <a:t>03/10/2021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CFEFF-3D8B-4D5C-82F2-CB1059628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61072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EF2B9-250F-4F5D-A632-8783D1574A57}" type="datetimeFigureOut">
              <a:rPr lang="en-GB" smtClean="0"/>
              <a:t>03/10/2021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CFEFF-3D8B-4D5C-82F2-CB1059628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88426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5EF2B9-250F-4F5D-A632-8783D1574A57}" type="datetimeFigureOut">
              <a:rPr lang="en-GB" smtClean="0"/>
              <a:t>03/10/2021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B13CFEFF-3D8B-4D5C-82F2-CB10596287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8203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770276-D86E-4855-ACFF-9D0D3547AFD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3659187"/>
          </a:xfrm>
        </p:spPr>
        <p:txBody>
          <a:bodyPr>
            <a:normAutofit/>
          </a:bodyPr>
          <a:lstStyle/>
          <a:p>
            <a:pPr algn="l"/>
            <a:r>
              <a:rPr lang="en-GB" sz="7200" b="1" dirty="0">
                <a:latin typeface="+mn-lt"/>
              </a:rPr>
              <a:t>Autumn 1 </a:t>
            </a:r>
            <a:br>
              <a:rPr lang="en-GB" b="1" dirty="0">
                <a:latin typeface="+mn-lt"/>
              </a:rPr>
            </a:br>
            <a:br>
              <a:rPr lang="en-GB" b="1" dirty="0">
                <a:latin typeface="+mn-lt"/>
              </a:rPr>
            </a:br>
            <a:r>
              <a:rPr lang="en-GB" b="1" dirty="0">
                <a:latin typeface="+mn-lt"/>
              </a:rPr>
              <a:t>Reading words</a:t>
            </a:r>
          </a:p>
        </p:txBody>
      </p:sp>
    </p:spTree>
    <p:extLst>
      <p:ext uri="{BB962C8B-B14F-4D97-AF65-F5344CB8AC3E}">
        <p14:creationId xmlns:p14="http://schemas.microsoft.com/office/powerpoint/2010/main" val="1905538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EB45E41-14EB-4DEB-9BC9-03B8437B1B8B}"/>
              </a:ext>
            </a:extLst>
          </p:cNvPr>
          <p:cNvSpPr txBox="1"/>
          <p:nvPr/>
        </p:nvSpPr>
        <p:spPr>
          <a:xfrm>
            <a:off x="1838325" y="1143000"/>
            <a:ext cx="726757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>
                <a:latin typeface="Comic Sans MS" panose="030F0702030302020204" pitchFamily="66" charset="0"/>
              </a:rPr>
              <a:t>again</a:t>
            </a:r>
          </a:p>
          <a:p>
            <a:pPr algn="ctr"/>
            <a:r>
              <a:rPr lang="en-GB" sz="9600" dirty="0">
                <a:latin typeface="Comic Sans MS" panose="030F0702030302020204" pitchFamily="66" charset="0"/>
              </a:rPr>
              <a:t>said</a:t>
            </a:r>
          </a:p>
          <a:p>
            <a:pPr algn="r"/>
            <a:r>
              <a:rPr lang="en-GB" sz="9600" dirty="0">
                <a:latin typeface="Comic Sans MS" panose="030F0702030302020204" pitchFamily="66" charset="0"/>
              </a:rPr>
              <a:t>have</a:t>
            </a:r>
          </a:p>
        </p:txBody>
      </p:sp>
    </p:spTree>
    <p:extLst>
      <p:ext uri="{BB962C8B-B14F-4D97-AF65-F5344CB8AC3E}">
        <p14:creationId xmlns:p14="http://schemas.microsoft.com/office/powerpoint/2010/main" val="25105941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5CA5578-6466-4A9A-8FB5-4C74BB18E190}"/>
              </a:ext>
            </a:extLst>
          </p:cNvPr>
          <p:cNvSpPr txBox="1"/>
          <p:nvPr/>
        </p:nvSpPr>
        <p:spPr>
          <a:xfrm>
            <a:off x="1152525" y="828675"/>
            <a:ext cx="816292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>
                <a:latin typeface="Comic Sans MS" panose="030F0702030302020204" pitchFamily="66" charset="0"/>
              </a:rPr>
              <a:t>came</a:t>
            </a:r>
          </a:p>
          <a:p>
            <a:pPr algn="ctr"/>
            <a:r>
              <a:rPr lang="en-GB" sz="9600" dirty="0">
                <a:latin typeface="Comic Sans MS" panose="030F0702030302020204" pitchFamily="66" charset="0"/>
              </a:rPr>
              <a:t>old</a:t>
            </a:r>
          </a:p>
          <a:p>
            <a:pPr algn="r"/>
            <a:r>
              <a:rPr lang="en-GB" sz="9600" dirty="0">
                <a:latin typeface="Comic Sans MS" panose="030F0702030302020204" pitchFamily="66" charset="0"/>
              </a:rPr>
              <a:t>don’t</a:t>
            </a:r>
          </a:p>
        </p:txBody>
      </p:sp>
    </p:spTree>
    <p:extLst>
      <p:ext uri="{BB962C8B-B14F-4D97-AF65-F5344CB8AC3E}">
        <p14:creationId xmlns:p14="http://schemas.microsoft.com/office/powerpoint/2010/main" val="32529079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C5AF087-2B04-4F1E-8CB8-E00D872DEE3B}"/>
              </a:ext>
            </a:extLst>
          </p:cNvPr>
          <p:cNvSpPr txBox="1"/>
          <p:nvPr/>
        </p:nvSpPr>
        <p:spPr>
          <a:xfrm>
            <a:off x="1190625" y="1009650"/>
            <a:ext cx="847725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>
                <a:latin typeface="Comic Sans MS" panose="030F0702030302020204" pitchFamily="66" charset="0"/>
              </a:rPr>
              <a:t>new</a:t>
            </a:r>
          </a:p>
          <a:p>
            <a:pPr algn="ctr"/>
            <a:r>
              <a:rPr lang="en-GB" sz="9600" dirty="0">
                <a:latin typeface="Comic Sans MS" panose="030F0702030302020204" pitchFamily="66" charset="0"/>
              </a:rPr>
              <a:t>here</a:t>
            </a:r>
          </a:p>
          <a:p>
            <a:pPr algn="r"/>
            <a:r>
              <a:rPr lang="en-GB" sz="9600" dirty="0">
                <a:latin typeface="Comic Sans MS" panose="030F0702030302020204" pitchFamily="66" charset="0"/>
              </a:rPr>
              <a:t>saw</a:t>
            </a:r>
          </a:p>
        </p:txBody>
      </p:sp>
    </p:spTree>
    <p:extLst>
      <p:ext uri="{BB962C8B-B14F-4D97-AF65-F5344CB8AC3E}">
        <p14:creationId xmlns:p14="http://schemas.microsoft.com/office/powerpoint/2010/main" val="38773289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5658500-9717-48FE-AD84-1981ABA03861}"/>
              </a:ext>
            </a:extLst>
          </p:cNvPr>
          <p:cNvSpPr txBox="1"/>
          <p:nvPr/>
        </p:nvSpPr>
        <p:spPr>
          <a:xfrm>
            <a:off x="1076325" y="685800"/>
            <a:ext cx="836295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>
                <a:latin typeface="Comic Sans MS" panose="030F0702030302020204" pitchFamily="66" charset="0"/>
              </a:rPr>
              <a:t>Oh</a:t>
            </a:r>
          </a:p>
          <a:p>
            <a:pPr algn="ctr"/>
            <a:r>
              <a:rPr lang="en-GB" sz="9600" dirty="0">
                <a:latin typeface="Comic Sans MS" panose="030F0702030302020204" pitchFamily="66" charset="0"/>
              </a:rPr>
              <a:t>made</a:t>
            </a:r>
          </a:p>
          <a:p>
            <a:pPr algn="r"/>
            <a:r>
              <a:rPr lang="en-GB" sz="9600" dirty="0">
                <a:latin typeface="Comic Sans MS" panose="030F0702030302020204" pitchFamily="66" charset="0"/>
              </a:rPr>
              <a:t>make</a:t>
            </a:r>
          </a:p>
        </p:txBody>
      </p:sp>
    </p:spTree>
    <p:extLst>
      <p:ext uri="{BB962C8B-B14F-4D97-AF65-F5344CB8AC3E}">
        <p14:creationId xmlns:p14="http://schemas.microsoft.com/office/powerpoint/2010/main" val="23244422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69AED04-847A-4C73-B746-2C7FCBE35162}"/>
              </a:ext>
            </a:extLst>
          </p:cNvPr>
          <p:cNvSpPr txBox="1"/>
          <p:nvPr/>
        </p:nvSpPr>
        <p:spPr>
          <a:xfrm>
            <a:off x="1419225" y="866775"/>
            <a:ext cx="805815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>
                <a:latin typeface="Comic Sans MS" panose="030F0702030302020204" pitchFamily="66" charset="0"/>
              </a:rPr>
              <a:t>Mr</a:t>
            </a:r>
          </a:p>
          <a:p>
            <a:pPr algn="ctr"/>
            <a:r>
              <a:rPr lang="en-GB" sz="9600" dirty="0">
                <a:latin typeface="Comic Sans MS" panose="030F0702030302020204" pitchFamily="66" charset="0"/>
              </a:rPr>
              <a:t>Mrs</a:t>
            </a:r>
          </a:p>
          <a:p>
            <a:pPr algn="r"/>
            <a:r>
              <a:rPr lang="en-GB" sz="9600" dirty="0">
                <a:latin typeface="Comic Sans MS" panose="030F0702030302020204" pitchFamily="66" charset="0"/>
              </a:rPr>
              <a:t>their</a:t>
            </a:r>
          </a:p>
        </p:txBody>
      </p:sp>
    </p:spTree>
    <p:extLst>
      <p:ext uri="{BB962C8B-B14F-4D97-AF65-F5344CB8AC3E}">
        <p14:creationId xmlns:p14="http://schemas.microsoft.com/office/powerpoint/2010/main" val="24449068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71F3D69-786A-45EF-AE1F-238A4F0E60FE}"/>
              </a:ext>
            </a:extLst>
          </p:cNvPr>
          <p:cNvSpPr txBox="1"/>
          <p:nvPr/>
        </p:nvSpPr>
        <p:spPr>
          <a:xfrm>
            <a:off x="1238250" y="847725"/>
            <a:ext cx="831532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>
                <a:latin typeface="Comic Sans MS" panose="030F0702030302020204" pitchFamily="66" charset="0"/>
              </a:rPr>
              <a:t>called</a:t>
            </a:r>
          </a:p>
          <a:p>
            <a:pPr algn="ctr"/>
            <a:r>
              <a:rPr lang="en-GB" sz="9600" dirty="0">
                <a:latin typeface="Comic Sans MS" panose="030F0702030302020204" pitchFamily="66" charset="0"/>
              </a:rPr>
              <a:t>looked</a:t>
            </a:r>
          </a:p>
          <a:p>
            <a:pPr algn="r"/>
            <a:r>
              <a:rPr lang="en-GB" sz="9600" dirty="0">
                <a:latin typeface="Comic Sans MS" panose="030F0702030302020204" pitchFamily="66" charset="0"/>
              </a:rPr>
              <a:t>people</a:t>
            </a:r>
          </a:p>
        </p:txBody>
      </p:sp>
    </p:spTree>
    <p:extLst>
      <p:ext uri="{BB962C8B-B14F-4D97-AF65-F5344CB8AC3E}">
        <p14:creationId xmlns:p14="http://schemas.microsoft.com/office/powerpoint/2010/main" val="3739641456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</TotalTime>
  <Words>24</Words>
  <Application>Microsoft Office PowerPoint</Application>
  <PresentationFormat>Widescreen</PresentationFormat>
  <Paragraphs>19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Comic Sans MS</vt:lpstr>
      <vt:lpstr>Trebuchet MS</vt:lpstr>
      <vt:lpstr>Wingdings 3</vt:lpstr>
      <vt:lpstr>Facet</vt:lpstr>
      <vt:lpstr>Autumn 1   Reading words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Autumn 1   Reading words</dc:title>
  <dc:creator>Nicki Noblett</dc:creator>
  <cp:lastModifiedBy>Nicki Noblett</cp:lastModifiedBy>
  <cp:revision>1</cp:revision>
  <dcterms:created xsi:type="dcterms:W3CDTF">2021-10-03T11:35:55Z</dcterms:created>
  <dcterms:modified xsi:type="dcterms:W3CDTF">2021-10-03T11:46:15Z</dcterms:modified>
</cp:coreProperties>
</file>