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58" r:id="rId5"/>
    <p:sldId id="259" r:id="rId6"/>
    <p:sldId id="275" r:id="rId7"/>
    <p:sldId id="276" r:id="rId8"/>
    <p:sldId id="261" r:id="rId9"/>
    <p:sldId id="265" r:id="rId10"/>
    <p:sldId id="269" r:id="rId11"/>
    <p:sldId id="274" r:id="rId12"/>
    <p:sldId id="268" r:id="rId1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1586"/>
    <a:srgbClr val="FB7303"/>
    <a:srgbClr val="D899F1"/>
    <a:srgbClr val="F080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3307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21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7828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01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293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038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219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3140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15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0917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4262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12ED452-35C2-493E-A62B-26609A8E7A9A}" type="datetimeFigureOut">
              <a:rPr lang="en-GB" smtClean="0"/>
              <a:t>01/06/2026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0ABDC86-8BF6-4BDF-B881-FB4A07AB22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729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2724A-A390-4459-B115-0DE552F233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1946"/>
            <a:ext cx="9144000" cy="2387600"/>
          </a:xfrm>
        </p:spPr>
        <p:txBody>
          <a:bodyPr>
            <a:normAutofit/>
          </a:bodyPr>
          <a:lstStyle/>
          <a:p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z="4800" b="1" i="1" dirty="0">
                <a:latin typeface="Calibri" panose="020F0502020204030204" pitchFamily="34" charset="0"/>
                <a:cs typeface="Calibri" panose="020F0502020204030204" pitchFamily="34" charset="0"/>
              </a:rPr>
              <a:t>elcome to 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Whitechapel Primary school</a:t>
            </a:r>
            <a:endParaRPr lang="en-GB" sz="4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DCE064-1501-4366-8025-12FDF96919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3071" y="4557252"/>
            <a:ext cx="7860889" cy="2104064"/>
          </a:xfrm>
        </p:spPr>
        <p:txBody>
          <a:bodyPr>
            <a:normAutofit fontScale="92500" lnSpcReduction="10000"/>
          </a:bodyPr>
          <a:lstStyle/>
          <a:p>
            <a:r>
              <a:rPr lang="en-GB" sz="4300" b="1" dirty="0">
                <a:latin typeface="Bradley Hand ITC" panose="03070402050302030203" pitchFamily="66" charset="0"/>
              </a:rPr>
              <a:t>‘We can’t wait to meet you and hope this presentation will give you an insight into life in Reception at our school’</a:t>
            </a:r>
          </a:p>
          <a:p>
            <a:endParaRPr lang="en-GB" sz="3900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303281"/>
            <a:ext cx="2400300" cy="1457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7850" y="303281"/>
            <a:ext cx="2400300" cy="14573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6" y="4440908"/>
            <a:ext cx="3400425" cy="2266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37" y="2410080"/>
            <a:ext cx="6858833" cy="210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37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BBE4B08-4D3F-44EE-97FD-7BE5A91D3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225" y="1199624"/>
            <a:ext cx="3763860" cy="28228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30F920-101E-4661-BEFF-79F04EC7B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5369"/>
            <a:ext cx="10515600" cy="133115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cs typeface="Arial" panose="020B0604020202020204" pitchFamily="34" charset="0"/>
              </a:rPr>
              <a:t>This is our school…..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9AE367-C6B1-4834-8C78-25992C3CB8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57" y="1656522"/>
            <a:ext cx="4077049" cy="30577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9DCBDD-F062-43F6-B36A-E819A92CEC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187" y="3474844"/>
            <a:ext cx="4077049" cy="30577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D82837-543D-47CB-A1B6-0A840E3812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4481" y="2522989"/>
            <a:ext cx="2972849" cy="396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959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384A5-95CA-4465-A6C7-C161BE061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6470" y="643799"/>
            <a:ext cx="6795052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hang our coats and bags up every morning when we come to school…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A0EC08-B461-44A5-9FF3-C48BF7E920B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543" y="2229677"/>
            <a:ext cx="2136913" cy="2849217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9DF525B7-4EB2-4AB0-BF1C-3CBB34965E19}"/>
              </a:ext>
            </a:extLst>
          </p:cNvPr>
          <p:cNvSpPr txBox="1">
            <a:spLocks/>
          </p:cNvSpPr>
          <p:nvPr/>
        </p:nvSpPr>
        <p:spPr>
          <a:xfrm>
            <a:off x="5280992" y="5273124"/>
            <a:ext cx="679505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latin typeface="Comic Sans MS" panose="030F0702030302020204" pitchFamily="66" charset="0"/>
              </a:rPr>
              <a:t>Bring your wellies and a water bottle to school</a:t>
            </a:r>
          </a:p>
        </p:txBody>
      </p:sp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973BD46F-6529-411F-9381-BB1ED45F0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36" y="2330043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989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Image preview">
            <a:extLst>
              <a:ext uri="{FF2B5EF4-FFF2-40B4-BE49-F238E27FC236}">
                <a16:creationId xmlns:a16="http://schemas.microsoft.com/office/drawing/2014/main" id="{B1026BBC-8FA6-441C-8666-BA0FC3863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8018">
            <a:off x="7730911" y="2591597"/>
            <a:ext cx="3950762" cy="296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D17415-2D75-48C3-856B-965AED790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In Reception we have a lovely light classroom to explore….</a:t>
            </a:r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80EA3737-FED0-4073-94A7-F633D3D3B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2067">
            <a:off x="550877" y="2581990"/>
            <a:ext cx="3976381" cy="2982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>
            <a:extLst>
              <a:ext uri="{FF2B5EF4-FFF2-40B4-BE49-F238E27FC236}">
                <a16:creationId xmlns:a16="http://schemas.microsoft.com/office/drawing/2014/main" id="{5B111661-38B6-4D4E-A551-DE98E1025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811" y="3429000"/>
            <a:ext cx="4009937" cy="300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137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7EE0F-CAFB-4D9B-82AE-B7156B4BC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…as well as a fantastic outdoor area.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AF39A40-A5B8-407C-BAD8-664B8A0C3790}"/>
              </a:ext>
            </a:extLst>
          </p:cNvPr>
          <p:cNvSpPr txBox="1">
            <a:spLocks/>
          </p:cNvSpPr>
          <p:nvPr/>
        </p:nvSpPr>
        <p:spPr>
          <a:xfrm>
            <a:off x="838200" y="51673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Comic Sans MS" panose="030F0702030302020204" pitchFamily="66" charset="0"/>
              </a:rPr>
              <a:t>We can also access the whole school playground and field when our adventures take us a little further afield!</a:t>
            </a:r>
          </a:p>
        </p:txBody>
      </p:sp>
      <p:pic>
        <p:nvPicPr>
          <p:cNvPr id="3078" name="Picture 6" descr="Image preview">
            <a:extLst>
              <a:ext uri="{FF2B5EF4-FFF2-40B4-BE49-F238E27FC236}">
                <a16:creationId xmlns:a16="http://schemas.microsoft.com/office/drawing/2014/main" id="{401B01CD-E562-41DD-93AA-CEE36E9B7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190" y="2159327"/>
            <a:ext cx="3794619" cy="2845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 preview">
            <a:extLst>
              <a:ext uri="{FF2B5EF4-FFF2-40B4-BE49-F238E27FC236}">
                <a16:creationId xmlns:a16="http://schemas.microsoft.com/office/drawing/2014/main" id="{714CE00F-B1BC-4AD3-A860-89FC94348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16" y="2159327"/>
            <a:ext cx="3643618" cy="273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Image preview">
            <a:extLst>
              <a:ext uri="{FF2B5EF4-FFF2-40B4-BE49-F238E27FC236}">
                <a16:creationId xmlns:a16="http://schemas.microsoft.com/office/drawing/2014/main" id="{D8E79DB4-0ED3-4596-BD62-E5DD92ED6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65" y="2172568"/>
            <a:ext cx="3800060" cy="285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047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923" y="609600"/>
            <a:ext cx="10766322" cy="1381432"/>
          </a:xfrm>
        </p:spPr>
        <p:txBody>
          <a:bodyPr/>
          <a:lstStyle/>
          <a:p>
            <a:r>
              <a:rPr lang="en-GB" dirty="0"/>
              <a:t>Forest school activities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32723" y="3376554"/>
            <a:ext cx="3495368" cy="2621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76398" y="2480289"/>
            <a:ext cx="3914059" cy="29355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914" y="3744247"/>
            <a:ext cx="3406877" cy="2555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31652" y="2340178"/>
            <a:ext cx="2793180" cy="2094885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214" y="3521083"/>
            <a:ext cx="3368341" cy="2526256"/>
          </a:xfrm>
        </p:spPr>
      </p:pic>
    </p:spTree>
    <p:extLst>
      <p:ext uri="{BB962C8B-B14F-4D97-AF65-F5344CB8AC3E}">
        <p14:creationId xmlns:p14="http://schemas.microsoft.com/office/powerpoint/2010/main" val="2483886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526" y="391789"/>
            <a:ext cx="2449358" cy="326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outdoor area</a:t>
            </a:r>
          </a:p>
        </p:txBody>
      </p:sp>
      <p:pic>
        <p:nvPicPr>
          <p:cNvPr id="2050" name="Picture 2" descr="Image preview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60" y="3657600"/>
            <a:ext cx="3723149" cy="279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024" y="1965960"/>
            <a:ext cx="3708502" cy="278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previe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290" y="391789"/>
            <a:ext cx="3320664" cy="442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previe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501" y="3356648"/>
            <a:ext cx="2440142" cy="325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408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1AB52-DC75-499A-8962-A2C15F62D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 teaching assistants in Reception are Mrs Butler and Miss Garside.</a:t>
            </a:r>
          </a:p>
        </p:txBody>
      </p:sp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530" y="2155021"/>
            <a:ext cx="2945127" cy="392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410" y="2155020"/>
            <a:ext cx="2945127" cy="392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693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1C064-9612-4B66-8AA7-D5ECB5648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 are lots of different learning areas in the classroom to explore…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D61EB3-CD91-41CE-A3DE-33D90C1035A1}"/>
              </a:ext>
            </a:extLst>
          </p:cNvPr>
          <p:cNvSpPr txBox="1"/>
          <p:nvPr/>
        </p:nvSpPr>
        <p:spPr>
          <a:xfrm>
            <a:off x="729285" y="5886823"/>
            <a:ext cx="2202332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Maths area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919C0A1-F444-4D3D-9F46-D33F8959D1EF}"/>
              </a:ext>
            </a:extLst>
          </p:cNvPr>
          <p:cNvSpPr txBox="1"/>
          <p:nvPr/>
        </p:nvSpPr>
        <p:spPr>
          <a:xfrm>
            <a:off x="4994833" y="5535909"/>
            <a:ext cx="2202332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Discovery Zone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0B3852-2A5F-4EA3-80C4-6DAB41C570A5}"/>
              </a:ext>
            </a:extLst>
          </p:cNvPr>
          <p:cNvSpPr txBox="1"/>
          <p:nvPr/>
        </p:nvSpPr>
        <p:spPr>
          <a:xfrm>
            <a:off x="9234952" y="5661878"/>
            <a:ext cx="2202332" cy="461665"/>
          </a:xfrm>
          <a:prstGeom prst="rect">
            <a:avLst/>
          </a:prstGeom>
          <a:solidFill>
            <a:schemeClr val="accent3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Writing Area</a:t>
            </a:r>
          </a:p>
        </p:txBody>
      </p:sp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61FF93B8-E3A4-44B0-AEB1-1982C0239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8" y="3080192"/>
            <a:ext cx="3613734" cy="271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preview">
            <a:extLst>
              <a:ext uri="{FF2B5EF4-FFF2-40B4-BE49-F238E27FC236}">
                <a16:creationId xmlns:a16="http://schemas.microsoft.com/office/drawing/2014/main" id="{7EDD5155-5411-42AB-B0FE-B8AD2D7A1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996" y="2662779"/>
            <a:ext cx="3613736" cy="271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preview">
            <a:extLst>
              <a:ext uri="{FF2B5EF4-FFF2-40B4-BE49-F238E27FC236}">
                <a16:creationId xmlns:a16="http://schemas.microsoft.com/office/drawing/2014/main" id="{53B6D1BB-6479-45B7-A9DD-88526F472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441" y="1965960"/>
            <a:ext cx="2752637" cy="367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375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A00AE6A3-A60D-4AA1-83E2-5EC0C7779679}"/>
              </a:ext>
            </a:extLst>
          </p:cNvPr>
          <p:cNvSpPr txBox="1">
            <a:spLocks/>
          </p:cNvSpPr>
          <p:nvPr/>
        </p:nvSpPr>
        <p:spPr>
          <a:xfrm>
            <a:off x="7141756" y="355115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800" i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C860D3-2AA0-4FBC-A7D6-A343BAB061C7}"/>
              </a:ext>
            </a:extLst>
          </p:cNvPr>
          <p:cNvSpPr txBox="1"/>
          <p:nvPr/>
        </p:nvSpPr>
        <p:spPr>
          <a:xfrm>
            <a:off x="3825943" y="5556816"/>
            <a:ext cx="2450013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Construction area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F5AE73-ED29-4E20-BB4C-A0B4F215688D}"/>
              </a:ext>
            </a:extLst>
          </p:cNvPr>
          <p:cNvSpPr txBox="1"/>
          <p:nvPr/>
        </p:nvSpPr>
        <p:spPr>
          <a:xfrm>
            <a:off x="4292978" y="1154734"/>
            <a:ext cx="2450013" cy="461665"/>
          </a:xfrm>
          <a:prstGeom prst="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Reading den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1A3F43-3DEC-454F-93A4-07981B9F6A75}"/>
              </a:ext>
            </a:extLst>
          </p:cNvPr>
          <p:cNvSpPr txBox="1"/>
          <p:nvPr/>
        </p:nvSpPr>
        <p:spPr>
          <a:xfrm>
            <a:off x="1002989" y="3198167"/>
            <a:ext cx="2450013" cy="461665"/>
          </a:xfrm>
          <a:prstGeom prst="rect">
            <a:avLst/>
          </a:prstGeom>
          <a:solidFill>
            <a:srgbClr val="F080D3"/>
          </a:solidFill>
          <a:ln w="57150">
            <a:solidFill>
              <a:srgbClr val="F7158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Painting</a:t>
            </a:r>
          </a:p>
        </p:txBody>
      </p:sp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id="{4C40BF0B-9803-4594-B64A-5641EAC15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11" y="605589"/>
            <a:ext cx="3237556" cy="2428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id="{3FCCDBF0-A7CE-4CCF-9E38-66641B6EB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227" y="1819671"/>
            <a:ext cx="3346993" cy="2510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preview">
            <a:extLst>
              <a:ext uri="{FF2B5EF4-FFF2-40B4-BE49-F238E27FC236}">
                <a16:creationId xmlns:a16="http://schemas.microsoft.com/office/drawing/2014/main" id="{94CB0518-7AC2-470D-A6F2-D636186CA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731" y="796553"/>
            <a:ext cx="3432561" cy="257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2F0E9529-6E65-4D03-AC16-8A6CA8AE1A11}"/>
              </a:ext>
            </a:extLst>
          </p:cNvPr>
          <p:cNvSpPr/>
          <p:nvPr/>
        </p:nvSpPr>
        <p:spPr>
          <a:xfrm>
            <a:off x="7034557" y="4181887"/>
            <a:ext cx="4788173" cy="1790428"/>
          </a:xfrm>
          <a:prstGeom prst="wedgeEllipseCallout">
            <a:avLst>
              <a:gd name="adj1" fmla="val -639"/>
              <a:gd name="adj2" fmla="val -146559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Each day we vote on a chosen book to read at the end of the day!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Which book would you chose?</a:t>
            </a:r>
          </a:p>
        </p:txBody>
      </p:sp>
      <p:pic>
        <p:nvPicPr>
          <p:cNvPr id="5128" name="Picture 8" descr="Image preview">
            <a:extLst>
              <a:ext uri="{FF2B5EF4-FFF2-40B4-BE49-F238E27FC236}">
                <a16:creationId xmlns:a16="http://schemas.microsoft.com/office/drawing/2014/main" id="{519B4AC7-1C78-496F-91C2-F3A5B92E3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70" y="3913055"/>
            <a:ext cx="3423541" cy="256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355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E88FA6-B541-4DF9-9266-8599F20FA2BA}"/>
              </a:ext>
            </a:extLst>
          </p:cNvPr>
          <p:cNvSpPr txBox="1"/>
          <p:nvPr/>
        </p:nvSpPr>
        <p:spPr>
          <a:xfrm>
            <a:off x="8957810" y="1209711"/>
            <a:ext cx="245001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7158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Nature Area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312849-4700-4A40-9F01-78F2EFC9E719}"/>
              </a:ext>
            </a:extLst>
          </p:cNvPr>
          <p:cNvSpPr txBox="1"/>
          <p:nvPr/>
        </p:nvSpPr>
        <p:spPr>
          <a:xfrm>
            <a:off x="770048" y="949091"/>
            <a:ext cx="2450013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ahnschrift" panose="020B0502040204020203" pitchFamily="34" charset="0"/>
              </a:rPr>
              <a:t>Role Play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AD583ADB-DBD2-422B-91CA-809EE71AD48D}"/>
              </a:ext>
            </a:extLst>
          </p:cNvPr>
          <p:cNvSpPr/>
          <p:nvPr/>
        </p:nvSpPr>
        <p:spPr>
          <a:xfrm>
            <a:off x="4661525" y="308953"/>
            <a:ext cx="3863369" cy="1801516"/>
          </a:xfrm>
          <a:prstGeom prst="wedgeEllipseCallou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F0FA524-35AB-4A49-81EA-B8089A44C339}"/>
              </a:ext>
            </a:extLst>
          </p:cNvPr>
          <p:cNvSpPr txBox="1">
            <a:spLocks/>
          </p:cNvSpPr>
          <p:nvPr/>
        </p:nvSpPr>
        <p:spPr>
          <a:xfrm>
            <a:off x="4791722" y="517143"/>
            <a:ext cx="373317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i="1" dirty="0">
                <a:latin typeface="Comic Sans MS" panose="030F0702030302020204" pitchFamily="66" charset="0"/>
              </a:rPr>
              <a:t>Which area will you</a:t>
            </a:r>
          </a:p>
          <a:p>
            <a:pPr algn="ctr"/>
            <a:r>
              <a:rPr lang="en-GB" sz="2800" i="1" dirty="0">
                <a:latin typeface="Comic Sans MS" panose="030F0702030302020204" pitchFamily="66" charset="0"/>
              </a:rPr>
              <a:t>explore first?</a:t>
            </a:r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B43119C0-9BEA-4018-B585-B7360E191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48" y="2050896"/>
            <a:ext cx="4311941" cy="323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preview">
            <a:extLst>
              <a:ext uri="{FF2B5EF4-FFF2-40B4-BE49-F238E27FC236}">
                <a16:creationId xmlns:a16="http://schemas.microsoft.com/office/drawing/2014/main" id="{39300B0B-32F6-4CE0-AA14-6FFF3BAF8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470" y="1954634"/>
            <a:ext cx="3847750" cy="288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4CDDBD5C-58E7-43AA-BBF4-7D7C99373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464" y="3514424"/>
            <a:ext cx="1989034" cy="2652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723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BE546A1-3A2C-414C-B7DA-EB2E70553E8E}"/>
              </a:ext>
            </a:extLst>
          </p:cNvPr>
          <p:cNvSpPr txBox="1">
            <a:spLocks/>
          </p:cNvSpPr>
          <p:nvPr/>
        </p:nvSpPr>
        <p:spPr>
          <a:xfrm>
            <a:off x="1043609" y="504976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4CFCE7-6701-4859-952D-6E11A933C33A}"/>
              </a:ext>
            </a:extLst>
          </p:cNvPr>
          <p:cNvSpPr txBox="1"/>
          <p:nvPr/>
        </p:nvSpPr>
        <p:spPr>
          <a:xfrm>
            <a:off x="4632618" y="5173940"/>
            <a:ext cx="76017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>
                <a:latin typeface="Comic Sans MS" panose="030F0702030302020204" pitchFamily="66" charset="0"/>
              </a:rPr>
              <a:t>There are lots of adventures waiting for you in Reception…..see you soon!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75E6D7-9676-4BDE-BAB7-A6B1305CD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70" y="652707"/>
            <a:ext cx="7601778" cy="3429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We can’t wait to find out about your interests, skills and talents as you start your Learning Journey at </a:t>
            </a:r>
            <a:r>
              <a:rPr lang="en-GB" sz="4000" b="1">
                <a:latin typeface="Comic Sans MS" panose="030F0702030302020204" pitchFamily="66" charset="0"/>
              </a:rPr>
              <a:t>Whitechapel Primary </a:t>
            </a:r>
            <a:r>
              <a:rPr lang="en-GB" sz="4000" b="1" dirty="0">
                <a:latin typeface="Comic Sans MS" panose="030F0702030302020204" pitchFamily="66" charset="0"/>
              </a:rPr>
              <a:t>S</a:t>
            </a:r>
            <a:r>
              <a:rPr lang="en-GB" sz="4000" b="1">
                <a:latin typeface="Comic Sans MS" panose="030F0702030302020204" pitchFamily="66" charset="0"/>
              </a:rPr>
              <a:t>chool</a:t>
            </a:r>
            <a:r>
              <a:rPr lang="en-GB" sz="4000" b="1" dirty="0">
                <a:latin typeface="Comic Sans MS" panose="030F0702030302020204" pitchFamily="66" charset="0"/>
              </a:rPr>
              <a:t>.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F16B10-021C-456D-B780-8316107C4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58" y="482669"/>
            <a:ext cx="2400300" cy="1457325"/>
          </a:xfrm>
          <a:prstGeom prst="rect">
            <a:avLst/>
          </a:prstGeom>
        </p:spPr>
      </p:pic>
      <p:pic>
        <p:nvPicPr>
          <p:cNvPr id="7172" name="Picture 4" descr="Image preview">
            <a:extLst>
              <a:ext uri="{FF2B5EF4-FFF2-40B4-BE49-F238E27FC236}">
                <a16:creationId xmlns:a16="http://schemas.microsoft.com/office/drawing/2014/main" id="{2A60E01B-786B-4253-8290-5A8D1564C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56" y="3145872"/>
            <a:ext cx="4228862" cy="31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B6ED95-0358-4E78-93CF-9D1E65123A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7792" y="3145872"/>
            <a:ext cx="6787670" cy="202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458293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</TotalTime>
  <Words>216</Words>
  <Application>Microsoft Office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Bahnschrift</vt:lpstr>
      <vt:lpstr>Bradley Hand ITC</vt:lpstr>
      <vt:lpstr>Calibri</vt:lpstr>
      <vt:lpstr>Comic Sans MS</vt:lpstr>
      <vt:lpstr>Corbel</vt:lpstr>
      <vt:lpstr>Basis</vt:lpstr>
      <vt:lpstr>Welcome to  Whitechapel Primary school</vt:lpstr>
      <vt:lpstr>This is our school…..</vt:lpstr>
      <vt:lpstr>We hang our coats and bags up every morning when we come to school…</vt:lpstr>
      <vt:lpstr>In Reception we have a lovely light classroom to explore….</vt:lpstr>
      <vt:lpstr>…as well as a fantastic outdoor area.</vt:lpstr>
      <vt:lpstr>Forest school activities</vt:lpstr>
      <vt:lpstr>Our outdoor area</vt:lpstr>
      <vt:lpstr>The teaching assistants in Reception are Mrs Butler and Miss Garside.</vt:lpstr>
      <vt:lpstr>There are lots of different learning areas in the classroom to explore…</vt:lpstr>
      <vt:lpstr>PowerPoint Presentation</vt:lpstr>
      <vt:lpstr>PowerPoint Presentation</vt:lpstr>
      <vt:lpstr>We can’t wait to find out about your interests, skills and talents as you start your Learning Journey at Whitechapel Primary School.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Longridge C of E School</dc:title>
  <dc:creator>User</dc:creator>
  <cp:lastModifiedBy>6050, head</cp:lastModifiedBy>
  <cp:revision>47</cp:revision>
  <cp:lastPrinted>2020-07-02T07:47:15Z</cp:lastPrinted>
  <dcterms:created xsi:type="dcterms:W3CDTF">2020-05-06T19:20:13Z</dcterms:created>
  <dcterms:modified xsi:type="dcterms:W3CDTF">2026-06-01T15:59:54Z</dcterms:modified>
</cp:coreProperties>
</file>