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524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15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35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049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877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929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096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781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92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9716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288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4681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035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37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150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EF2B9-250F-4F5D-A632-8783D1574A57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329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70276-D86E-4855-ACFF-9D0D3547A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659187"/>
          </a:xfrm>
        </p:spPr>
        <p:txBody>
          <a:bodyPr>
            <a:normAutofit/>
          </a:bodyPr>
          <a:lstStyle/>
          <a:p>
            <a:pPr algn="l"/>
            <a:r>
              <a:rPr lang="en-GB" sz="7200" b="1" dirty="0">
                <a:latin typeface="+mn-lt"/>
              </a:rPr>
              <a:t>Spring 2 </a:t>
            </a:r>
            <a:br>
              <a:rPr lang="en-GB" b="1" dirty="0">
                <a:latin typeface="+mn-lt"/>
              </a:rPr>
            </a:b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Reading words</a:t>
            </a:r>
          </a:p>
        </p:txBody>
      </p:sp>
    </p:spTree>
    <p:extLst>
      <p:ext uri="{BB962C8B-B14F-4D97-AF65-F5344CB8AC3E}">
        <p14:creationId xmlns:p14="http://schemas.microsoft.com/office/powerpoint/2010/main" val="19055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B45E41-14EB-4DEB-9BC9-03B8437B1B8B}"/>
              </a:ext>
            </a:extLst>
          </p:cNvPr>
          <p:cNvSpPr txBox="1"/>
          <p:nvPr/>
        </p:nvSpPr>
        <p:spPr>
          <a:xfrm>
            <a:off x="1838325" y="1143000"/>
            <a:ext cx="90938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narrator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couldn’t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head</a:t>
            </a:r>
          </a:p>
        </p:txBody>
      </p:sp>
    </p:spTree>
    <p:extLst>
      <p:ext uri="{BB962C8B-B14F-4D97-AF65-F5344CB8AC3E}">
        <p14:creationId xmlns:p14="http://schemas.microsoft.com/office/powerpoint/2010/main" val="251059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CA5578-6466-4A9A-8FB5-4C74BB18E190}"/>
              </a:ext>
            </a:extLst>
          </p:cNvPr>
          <p:cNvSpPr txBox="1"/>
          <p:nvPr/>
        </p:nvSpPr>
        <p:spPr>
          <a:xfrm>
            <a:off x="1152525" y="828675"/>
            <a:ext cx="93630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I’ve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around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3252907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5AF087-2B04-4F1E-8CB8-E00D872DEE3B}"/>
              </a:ext>
            </a:extLst>
          </p:cNvPr>
          <p:cNvSpPr txBox="1"/>
          <p:nvPr/>
        </p:nvSpPr>
        <p:spPr>
          <a:xfrm>
            <a:off x="1190624" y="1009650"/>
            <a:ext cx="10201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many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   laughed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let’s</a:t>
            </a:r>
          </a:p>
        </p:txBody>
      </p:sp>
    </p:spTree>
    <p:extLst>
      <p:ext uri="{BB962C8B-B14F-4D97-AF65-F5344CB8AC3E}">
        <p14:creationId xmlns:p14="http://schemas.microsoft.com/office/powerpoint/2010/main" val="3877328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658500-9717-48FE-AD84-1981ABA03861}"/>
              </a:ext>
            </a:extLst>
          </p:cNvPr>
          <p:cNvSpPr txBox="1"/>
          <p:nvPr/>
        </p:nvSpPr>
        <p:spPr>
          <a:xfrm>
            <a:off x="1076324" y="685800"/>
            <a:ext cx="996759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thought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much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told</a:t>
            </a:r>
          </a:p>
        </p:txBody>
      </p:sp>
    </p:spTree>
    <p:extLst>
      <p:ext uri="{BB962C8B-B14F-4D97-AF65-F5344CB8AC3E}">
        <p14:creationId xmlns:p14="http://schemas.microsoft.com/office/powerpoint/2010/main" val="232444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9AED04-847A-4C73-B746-2C7FCBE35162}"/>
              </a:ext>
            </a:extLst>
          </p:cNvPr>
          <p:cNvSpPr txBox="1"/>
          <p:nvPr/>
        </p:nvSpPr>
        <p:spPr>
          <a:xfrm>
            <a:off x="1419224" y="866775"/>
            <a:ext cx="93097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great</a:t>
            </a:r>
          </a:p>
          <a:p>
            <a:r>
              <a:rPr lang="en-GB" sz="9600" dirty="0">
                <a:latin typeface="Comic Sans MS" panose="030F0702030302020204" pitchFamily="66" charset="0"/>
              </a:rPr>
              <a:t>      because</a:t>
            </a:r>
          </a:p>
          <a:p>
            <a:pPr algn="r"/>
            <a:r>
              <a:rPr lang="en-GB" sz="9600">
                <a:latin typeface="Comic Sans MS" panose="030F0702030302020204" pitchFamily="66" charset="0"/>
              </a:rPr>
              <a:t>even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9068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</TotalTime>
  <Words>23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Comic Sans MS</vt:lpstr>
      <vt:lpstr>Trebuchet MS</vt:lpstr>
      <vt:lpstr>Wingdings 3</vt:lpstr>
      <vt:lpstr>Facet</vt:lpstr>
      <vt:lpstr>Spring 2   Reading words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  Reading words</dc:title>
  <dc:creator>Nicki Noblett</dc:creator>
  <cp:lastModifiedBy>Nicki Noblett</cp:lastModifiedBy>
  <cp:revision>4</cp:revision>
  <dcterms:created xsi:type="dcterms:W3CDTF">2021-10-03T11:35:55Z</dcterms:created>
  <dcterms:modified xsi:type="dcterms:W3CDTF">2022-02-20T17:55:19Z</dcterms:modified>
</cp:coreProperties>
</file>