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9EA1E-98C4-4A2E-AAC3-800E357DC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7904" y="1517904"/>
            <a:ext cx="9144000" cy="279806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96B1FA-5AE6-4D57-B37B-4AA0216007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7904" y="4572000"/>
            <a:ext cx="9144000" cy="152704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F49B66-DBC3-45EE-A6E1-DE10A6C18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3F9AFA87-1417-4992-ABD9-27C3BC8CC883}" type="datetimeFigureOut">
              <a:rPr lang="en-US" smtClean="0"/>
              <a:pPr algn="r"/>
              <a:t>11/21/2021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1085F0-1967-4B4F-9824-58E9F2E05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AEDEE5-31B5-4868-8C16-47FF43E27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345277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C5BB2-C09C-49B0-BAFA-DE1801CD3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47C21-944D-47FE-9519-A25518837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CE36D-6B7B-4D5E-831E-34A4286D6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AD668-6E19-425C-88F7-AF422066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05C53-CF7C-4936-9E35-1BEBD6836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126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46C78-A717-4E1F-A742-FD5AECA03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1270D-CCAE-4437-A0C0-052D111DF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4572000"/>
            <a:ext cx="91440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F006A-7EEE-4DB0-8F92-D34C0D46C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3F2ED-2B0E-44A9-8603-286CA0634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D801C-6B4E-40B6-9D6E-558192264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375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446AA-9418-4C3E-901B-8E2806122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97482-2CA6-4707-976E-6FD4B57BFE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17904" y="2980944"/>
            <a:ext cx="4334256" cy="31181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909652-DD12-479C-B639-9452CBA8C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36792" y="2980944"/>
            <a:ext cx="4334256" cy="31181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0EC7A6-AFB1-4989-A0B4-B422D5B2C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11/21/2021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D2117C-B497-4647-A66B-1887750FB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8C7AF-5092-416B-B61C-F41D3C573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980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0CDE0-3FEB-42A0-8BCC-7DADE7D4A6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5" y="2944368"/>
            <a:ext cx="4334256" cy="606026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778B8B-E9A3-44BE-85A6-3E316659A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17904" y="3644987"/>
            <a:ext cx="4334256" cy="2449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BF1BCA-A435-4779-A6FE-15207141F5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36792" y="2944368"/>
            <a:ext cx="4334256" cy="606026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9B1923-9749-49E3-88FA-75C326E671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36792" y="3644987"/>
            <a:ext cx="4334256" cy="2449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3A70F0-5AFA-4C5A-812B-220C6A38D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6AF721-83FE-4B57-B910-C395D23FD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6A5893-52F1-44A1-AE8E-CF094DB41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9D22302-83E3-4E22-93DF-1E5D463B6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535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D85A6-A4E6-4160-BE43-8146A989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A24A80-0792-4B3B-BB5A-8B2BD9109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26116E-7A6D-485F-9FA2-25F94D4F4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09ADCC-C5F2-4D90-B153-93DF5585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600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862271-51F6-4122-9709-D279042F8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2CFE08-03FE-487B-8963-9FAD3049C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935A50-18AE-4CB1-BB10-1CBDD8A7C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500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1F683-796D-458C-9B32-A385D604D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145536" cy="179222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B1F0BD-641B-4148-BCB3-2704218C80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0952" y="1517904"/>
            <a:ext cx="5330952" cy="458114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28C843-B846-4456-9720-71B7D4FF40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3483864"/>
            <a:ext cx="3145536" cy="261518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3A3A03-31BD-4E7E-879A-A1C718497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A39078-7D38-4851-A363-B6BC179A5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1FF25E-A25D-47AA-94EB-580A74F01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22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E83B4-9B31-4F73-9767-163636522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145536" cy="179222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7CFC30-8163-47A0-A97F-3F2C3A3BE7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49240" y="764032"/>
            <a:ext cx="6089904" cy="533095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F1B390-0C23-466E-987C-26420A5F09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3483864"/>
            <a:ext cx="3145536" cy="261518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C9CA7C-B9D0-4A72-8061-1E02AA15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EFC84-C9FE-4BFA-9B4E-4516A1362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01A469-3EFC-4F94-8482-378582E1C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301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F9454-6F74-46A8-B299-4AF451BFB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F55CA9-A0BD-4609-9307-BAF987B26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5E4293-851E-4FA2-BFF2-B646A4236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A907F5-F26D-4A91-8D70-AB54F8B43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ACBD8-D942-449E-A2B8-358CD1365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902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A50897-0C2E-420B-9A38-A8D5C1D727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450317" y="1517904"/>
            <a:ext cx="2220731" cy="454678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DB2173-32A5-4677-A08F-DAB8FD430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517904" y="1517904"/>
            <a:ext cx="6562553" cy="454678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B124D-B801-4A6A-9DAF-EBC1B98FE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AF8DF-2544-45A5-B62B-BB7948FCC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C232D-131E-4BE6-8E2E-BAF5A3084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062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B1D84C-7934-4E5B-B6E4-A1D6EC299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13441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6A990F-40AC-447A-964A-840C94A64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2971800"/>
            <a:ext cx="9144000" cy="3127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832A1-FFBA-48B6-B2D0-E5414F1283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5672" y="6400800"/>
            <a:ext cx="1865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r"/>
            <a:fld id="{3F9AFA87-1417-4992-ABD9-27C3BC8CC883}" type="datetimeFigureOut">
              <a:rPr lang="en-US" smtClean="0"/>
              <a:pPr algn="r"/>
              <a:t>11/21/2021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33EC1-4EE2-4453-841C-CFDFE70894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8952" y="6400800"/>
            <a:ext cx="6099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EBA78-E732-44EF-BA0B-FC42F7931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9648" y="6400800"/>
            <a:ext cx="5303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tx1"/>
                </a:solidFill>
              </a:defRPr>
            </a:lvl1pPr>
          </a:lstStyle>
          <a:p>
            <a:fld id="{CB1E4CB7-CB13-4810-BF18-BE31AFC64F93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9306479-8C4D-4E4A-A330-DFC80A8A01BE}"/>
              </a:ext>
            </a:extLst>
          </p:cNvPr>
          <p:cNvSpPr/>
          <p:nvPr/>
        </p:nvSpPr>
        <p:spPr>
          <a:xfrm>
            <a:off x="0" y="0"/>
            <a:ext cx="12192000" cy="6105524"/>
          </a:xfrm>
          <a:custGeom>
            <a:avLst/>
            <a:gdLst>
              <a:gd name="connsiteX0" fmla="*/ 0 w 12192000"/>
              <a:gd name="connsiteY0" fmla="*/ 0 h 6105524"/>
              <a:gd name="connsiteX1" fmla="*/ 12192000 w 12192000"/>
              <a:gd name="connsiteY1" fmla="*/ 0 h 6105524"/>
              <a:gd name="connsiteX2" fmla="*/ 12192000 w 12192000"/>
              <a:gd name="connsiteY2" fmla="*/ 6105524 h 6105524"/>
              <a:gd name="connsiteX3" fmla="*/ 11435080 w 12192000"/>
              <a:gd name="connsiteY3" fmla="*/ 6105524 h 6105524"/>
              <a:gd name="connsiteX4" fmla="*/ 11435080 w 12192000"/>
              <a:gd name="connsiteY4" fmla="*/ 771523 h 6105524"/>
              <a:gd name="connsiteX5" fmla="*/ 767080 w 12192000"/>
              <a:gd name="connsiteY5" fmla="*/ 771523 h 6105524"/>
              <a:gd name="connsiteX6" fmla="*/ 767080 w 12192000"/>
              <a:gd name="connsiteY6" fmla="*/ 6105524 h 6105524"/>
              <a:gd name="connsiteX7" fmla="*/ 0 w 12192000"/>
              <a:gd name="connsiteY7" fmla="*/ 6105524 h 610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105524">
                <a:moveTo>
                  <a:pt x="0" y="0"/>
                </a:moveTo>
                <a:lnTo>
                  <a:pt x="12192000" y="0"/>
                </a:lnTo>
                <a:lnTo>
                  <a:pt x="12192000" y="6105524"/>
                </a:lnTo>
                <a:lnTo>
                  <a:pt x="11435080" y="6105524"/>
                </a:lnTo>
                <a:lnTo>
                  <a:pt x="11435080" y="771523"/>
                </a:lnTo>
                <a:lnTo>
                  <a:pt x="767080" y="771523"/>
                </a:lnTo>
                <a:lnTo>
                  <a:pt x="767080" y="6105524"/>
                </a:lnTo>
                <a:lnTo>
                  <a:pt x="0" y="6105524"/>
                </a:lnTo>
                <a:close/>
              </a:path>
            </a:pathLst>
          </a:cu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709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42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760" indent="-365760" algn="l" defTabSz="914400" rtl="0" eaLnBrk="1" latinLnBrk="0" hangingPunct="1">
        <a:lnSpc>
          <a:spcPct val="105000"/>
        </a:lnSpc>
        <a:spcBef>
          <a:spcPts val="900"/>
        </a:spcBef>
        <a:buClr>
          <a:schemeClr val="accent5"/>
        </a:buClr>
        <a:buFont typeface="Avenir Next LT Pro" panose="020B0504020202020204" pitchFamily="34" charset="0"/>
        <a:buChar char="+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indent="0" algn="l" defTabSz="914400" rtl="0" eaLnBrk="1" latinLnBrk="0" hangingPunct="1">
        <a:lnSpc>
          <a:spcPct val="105000"/>
        </a:lnSpc>
        <a:spcBef>
          <a:spcPts val="900"/>
        </a:spcBef>
        <a:buFont typeface="Arial" panose="020B0604020202020204" pitchFamily="34" charset="0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40080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" indent="0" algn="l" defTabSz="914400" rtl="0" eaLnBrk="1" latinLnBrk="0" hangingPunct="1">
        <a:lnSpc>
          <a:spcPct val="105000"/>
        </a:lnSpc>
        <a:spcBef>
          <a:spcPts val="600"/>
        </a:spcBef>
        <a:buFontTx/>
        <a:buNone/>
        <a:defRPr sz="1800" i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886968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9B45BA4C-9B54-4496-821F-9E0985CA9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85E1BB9D-FAFF-4C3E-9E44-13F8FBABC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Freeform: Shape 11">
            <a:extLst>
              <a:ext uri="{FF2B5EF4-FFF2-40B4-BE49-F238E27FC236}">
                <a16:creationId xmlns:a16="http://schemas.microsoft.com/office/drawing/2014/main" id="{A8DDC302-DBEC-4742-B54B-5E9AAFE96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430001" cy="6858000"/>
          </a:xfrm>
          <a:custGeom>
            <a:avLst/>
            <a:gdLst>
              <a:gd name="connsiteX0" fmla="*/ 0 w 11430001"/>
              <a:gd name="connsiteY0" fmla="*/ 0 h 6858000"/>
              <a:gd name="connsiteX1" fmla="*/ 5330522 w 11430001"/>
              <a:gd name="connsiteY1" fmla="*/ 0 h 6858000"/>
              <a:gd name="connsiteX2" fmla="*/ 5334002 w 11430001"/>
              <a:gd name="connsiteY2" fmla="*/ 0 h 6858000"/>
              <a:gd name="connsiteX3" fmla="*/ 5334002 w 11430001"/>
              <a:gd name="connsiteY3" fmla="*/ 762270 h 6858000"/>
              <a:gd name="connsiteX4" fmla="*/ 11430001 w 11430001"/>
              <a:gd name="connsiteY4" fmla="*/ 762270 h 6858000"/>
              <a:gd name="connsiteX5" fmla="*/ 11430001 w 11430001"/>
              <a:gd name="connsiteY5" fmla="*/ 6094807 h 6858000"/>
              <a:gd name="connsiteX6" fmla="*/ 5330522 w 11430001"/>
              <a:gd name="connsiteY6" fmla="*/ 6094807 h 6858000"/>
              <a:gd name="connsiteX7" fmla="*/ 5330522 w 11430001"/>
              <a:gd name="connsiteY7" fmla="*/ 6858000 h 6858000"/>
              <a:gd name="connsiteX8" fmla="*/ 0 w 11430001"/>
              <a:gd name="connsiteY8" fmla="*/ 6858000 h 6858000"/>
              <a:gd name="connsiteX9" fmla="*/ 0 w 11430001"/>
              <a:gd name="connsiteY9" fmla="*/ 609480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30001" h="6858000">
                <a:moveTo>
                  <a:pt x="0" y="0"/>
                </a:moveTo>
                <a:lnTo>
                  <a:pt x="5330522" y="0"/>
                </a:lnTo>
                <a:lnTo>
                  <a:pt x="5334002" y="0"/>
                </a:lnTo>
                <a:lnTo>
                  <a:pt x="5334002" y="762270"/>
                </a:lnTo>
                <a:lnTo>
                  <a:pt x="11430001" y="762270"/>
                </a:lnTo>
                <a:lnTo>
                  <a:pt x="11430001" y="6094807"/>
                </a:lnTo>
                <a:lnTo>
                  <a:pt x="5330522" y="6094807"/>
                </a:lnTo>
                <a:lnTo>
                  <a:pt x="5330522" y="6858000"/>
                </a:lnTo>
                <a:lnTo>
                  <a:pt x="0" y="6858000"/>
                </a:lnTo>
                <a:lnTo>
                  <a:pt x="0" y="6094807"/>
                </a:lnTo>
                <a:close/>
              </a:path>
            </a:pathLst>
          </a:cu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85AEE0-4EB7-41E9-B265-3B28A3C46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82616" y="1517904"/>
            <a:ext cx="4579288" cy="2796945"/>
          </a:xfrm>
        </p:spPr>
        <p:txBody>
          <a:bodyPr>
            <a:normAutofit fontScale="90000"/>
          </a:bodyPr>
          <a:lstStyle/>
          <a:p>
            <a:pPr algn="l"/>
            <a:r>
              <a:rPr lang="en-GB" sz="4200" b="1" dirty="0"/>
              <a:t>Use the question words to create your own questions about the images</a:t>
            </a:r>
          </a:p>
        </p:txBody>
      </p:sp>
      <p:pic>
        <p:nvPicPr>
          <p:cNvPr id="19" name="Picture 2" descr="Question mark on green pastel background">
            <a:extLst>
              <a:ext uri="{FF2B5EF4-FFF2-40B4-BE49-F238E27FC236}">
                <a16:creationId xmlns:a16="http://schemas.microsoft.com/office/drawing/2014/main" id="{09A12812-0560-4B75-B357-529C2FB73E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12" r="-1" b="-1"/>
          <a:stretch/>
        </p:blipFill>
        <p:spPr>
          <a:xfrm>
            <a:off x="20" y="758953"/>
            <a:ext cx="5327883" cy="533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880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75AF5A1-4884-4FBA-B1BB-80A2939EA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9524"/>
            <a:ext cx="12192000" cy="6867524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8C16DA-E452-4500-B803-5D451BB09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1999" y="757238"/>
            <a:ext cx="10668000" cy="5334000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6994E4-8605-4366-9B12-C5890B7060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520" y="965200"/>
            <a:ext cx="9702800" cy="4886960"/>
          </a:xfrm>
          <a:prstGeom prst="rect">
            <a:avLst/>
          </a:prstGeom>
        </p:spPr>
      </p:pic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2A8825FA-C79D-476B-8DF9-1ED25F412214}"/>
              </a:ext>
            </a:extLst>
          </p:cNvPr>
          <p:cNvSpPr/>
          <p:nvPr/>
        </p:nvSpPr>
        <p:spPr>
          <a:xfrm>
            <a:off x="9591040" y="266859"/>
            <a:ext cx="2387600" cy="1188720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Who?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87DEFEAF-B3C4-40FF-92E9-9685F2B992D6}"/>
              </a:ext>
            </a:extLst>
          </p:cNvPr>
          <p:cNvSpPr/>
          <p:nvPr/>
        </p:nvSpPr>
        <p:spPr>
          <a:xfrm>
            <a:off x="670560" y="345440"/>
            <a:ext cx="2387600" cy="1188720"/>
          </a:xfrm>
          <a:prstGeom prst="wedgeEllipseCallout">
            <a:avLst>
              <a:gd name="adj1" fmla="val 59509"/>
              <a:gd name="adj2" fmla="val 5999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Where?</a:t>
            </a: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8C956DE2-9E57-4913-9935-CA022784A4AC}"/>
              </a:ext>
            </a:extLst>
          </p:cNvPr>
          <p:cNvSpPr/>
          <p:nvPr/>
        </p:nvSpPr>
        <p:spPr>
          <a:xfrm>
            <a:off x="670560" y="5705061"/>
            <a:ext cx="2172031" cy="876556"/>
          </a:xfrm>
          <a:prstGeom prst="wedgeEllipseCallout">
            <a:avLst>
              <a:gd name="adj1" fmla="val 49637"/>
              <a:gd name="adj2" fmla="val -8490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When?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ED52BDE2-BDE3-483B-9DFE-8C187C19EB71}"/>
              </a:ext>
            </a:extLst>
          </p:cNvPr>
          <p:cNvSpPr/>
          <p:nvPr/>
        </p:nvSpPr>
        <p:spPr>
          <a:xfrm>
            <a:off x="10088217" y="5367130"/>
            <a:ext cx="1890423" cy="1043609"/>
          </a:xfrm>
          <a:prstGeom prst="wedgeEllipseCallout">
            <a:avLst>
              <a:gd name="adj1" fmla="val -70255"/>
              <a:gd name="adj2" fmla="val -6321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What?</a:t>
            </a:r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00ED8E7B-EFEF-400E-A7B3-525ED89D8CAB}"/>
              </a:ext>
            </a:extLst>
          </p:cNvPr>
          <p:cNvSpPr/>
          <p:nvPr/>
        </p:nvSpPr>
        <p:spPr>
          <a:xfrm>
            <a:off x="5406886" y="5534183"/>
            <a:ext cx="2276061" cy="1043609"/>
          </a:xfrm>
          <a:prstGeom prst="wedgeEllipseCallout">
            <a:avLst>
              <a:gd name="adj1" fmla="val -72333"/>
              <a:gd name="adj2" fmla="val -6368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2620301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75AF5A1-4884-4FBA-B1BB-80A2939EA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9524"/>
            <a:ext cx="12192000" cy="6867524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8C16DA-E452-4500-B803-5D451BB09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1999" y="757238"/>
            <a:ext cx="10668000" cy="5334000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FC9353-BCA5-47DD-BA0A-FBD69E76D4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21" b="10652"/>
          <a:stretch/>
        </p:blipFill>
        <p:spPr>
          <a:xfrm>
            <a:off x="761999" y="743803"/>
            <a:ext cx="10668000" cy="5347435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2E4A2989-17B0-49F5-9FC9-8B5B00425E48}"/>
              </a:ext>
            </a:extLst>
          </p:cNvPr>
          <p:cNvSpPr/>
          <p:nvPr/>
        </p:nvSpPr>
        <p:spPr>
          <a:xfrm>
            <a:off x="670560" y="345440"/>
            <a:ext cx="2387600" cy="1188720"/>
          </a:xfrm>
          <a:prstGeom prst="wedgeEllipseCallout">
            <a:avLst>
              <a:gd name="adj1" fmla="val 59509"/>
              <a:gd name="adj2" fmla="val 5999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Where?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9B0921-CF33-469E-9788-65DC796635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6887" y="174634"/>
            <a:ext cx="2414225" cy="13595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52354E2-8D12-4AA5-82EA-7C36CC9028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136" y="5412422"/>
            <a:ext cx="2200847" cy="1219306"/>
          </a:xfrm>
          <a:prstGeom prst="rect">
            <a:avLst/>
          </a:prstGeom>
        </p:spPr>
      </p:pic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8D4DA55A-5FC1-4211-A29C-25796B4F9F53}"/>
              </a:ext>
            </a:extLst>
          </p:cNvPr>
          <p:cNvSpPr/>
          <p:nvPr/>
        </p:nvSpPr>
        <p:spPr>
          <a:xfrm>
            <a:off x="5406886" y="5534183"/>
            <a:ext cx="2276061" cy="1043609"/>
          </a:xfrm>
          <a:prstGeom prst="wedgeEllipseCallout">
            <a:avLst>
              <a:gd name="adj1" fmla="val -72333"/>
              <a:gd name="adj2" fmla="val -6368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Why?</a:t>
            </a: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02A48B0E-A434-4DA3-8BD9-C95BEF8B1206}"/>
              </a:ext>
            </a:extLst>
          </p:cNvPr>
          <p:cNvSpPr/>
          <p:nvPr/>
        </p:nvSpPr>
        <p:spPr>
          <a:xfrm>
            <a:off x="10088217" y="5367130"/>
            <a:ext cx="1890423" cy="1043609"/>
          </a:xfrm>
          <a:prstGeom prst="wedgeEllipseCallout">
            <a:avLst>
              <a:gd name="adj1" fmla="val -70255"/>
              <a:gd name="adj2" fmla="val -6321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What?</a:t>
            </a:r>
          </a:p>
        </p:txBody>
      </p:sp>
    </p:spTree>
    <p:extLst>
      <p:ext uri="{BB962C8B-B14F-4D97-AF65-F5344CB8AC3E}">
        <p14:creationId xmlns:p14="http://schemas.microsoft.com/office/powerpoint/2010/main" val="284159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75AF5A1-4884-4FBA-B1BB-80A2939EA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9524"/>
            <a:ext cx="12192000" cy="6867524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8C16DA-E452-4500-B803-5D451BB09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1999" y="757238"/>
            <a:ext cx="10668000" cy="5334000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2697F4-947B-41A4-937B-CA68FFD957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929" b="11413"/>
          <a:stretch/>
        </p:blipFill>
        <p:spPr>
          <a:xfrm>
            <a:off x="761999" y="743803"/>
            <a:ext cx="10668000" cy="5347435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A06377D-AE5D-4272-B35D-E58E0D5EBFEA}"/>
              </a:ext>
            </a:extLst>
          </p:cNvPr>
          <p:cNvSpPr/>
          <p:nvPr/>
        </p:nvSpPr>
        <p:spPr>
          <a:xfrm>
            <a:off x="670560" y="345440"/>
            <a:ext cx="2387600" cy="1188720"/>
          </a:xfrm>
          <a:prstGeom prst="wedgeEllipseCallout">
            <a:avLst>
              <a:gd name="adj1" fmla="val 59509"/>
              <a:gd name="adj2" fmla="val 5999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Where?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038885-779A-4E39-91FD-605DDAF56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3607" y="174634"/>
            <a:ext cx="2414225" cy="13595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DDC7CA-4CE9-4579-8964-2B70508300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166" y="5412422"/>
            <a:ext cx="2206943" cy="1219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E69E8A-5FD0-4F1D-A2CD-649B5B86A9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6668" y="5504544"/>
            <a:ext cx="2834886" cy="12193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BF2324-C99A-4030-9809-5DE68891CE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0613" y="5255313"/>
            <a:ext cx="2322777" cy="121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435256"/>
      </p:ext>
    </p:extLst>
  </p:cSld>
  <p:clrMapOvr>
    <a:masterClrMapping/>
  </p:clrMapOvr>
</p:sld>
</file>

<file path=ppt/theme/theme1.xml><?xml version="1.0" encoding="utf-8"?>
<a:theme xmlns:a="http://schemas.openxmlformats.org/drawingml/2006/main" name="PrismaticVTI">
  <a:themeElements>
    <a:clrScheme name="AnalogousFromLightSeedLeftStep">
      <a:dk1>
        <a:srgbClr val="000000"/>
      </a:dk1>
      <a:lt1>
        <a:srgbClr val="FFFFFF"/>
      </a:lt1>
      <a:dk2>
        <a:srgbClr val="213A3B"/>
      </a:dk2>
      <a:lt2>
        <a:srgbClr val="E8E7E2"/>
      </a:lt2>
      <a:accent1>
        <a:srgbClr val="8C97D0"/>
      </a:accent1>
      <a:accent2>
        <a:srgbClr val="73A3C6"/>
      </a:accent2>
      <a:accent3>
        <a:srgbClr val="74ACAD"/>
      </a:accent3>
      <a:accent4>
        <a:srgbClr val="67B294"/>
      </a:accent4>
      <a:accent5>
        <a:srgbClr val="72B17D"/>
      </a:accent5>
      <a:accent6>
        <a:srgbClr val="79B267"/>
      </a:accent6>
      <a:hlink>
        <a:srgbClr val="8C8354"/>
      </a:hlink>
      <a:folHlink>
        <a:srgbClr val="7F7F7F"/>
      </a:folHlink>
    </a:clrScheme>
    <a:fontScheme name="Custom 166">
      <a:majorFont>
        <a:latin typeface="Aharon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ismaticVTI" id="{DA44D624-A564-4DE8-8446-0CD5C485C979}" vid="{8B2B1550-B69C-4156-BAEC-B2E559F94BD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30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Aharoni</vt:lpstr>
      <vt:lpstr>Arial</vt:lpstr>
      <vt:lpstr>Avenir Next LT Pro</vt:lpstr>
      <vt:lpstr>PrismaticVTI</vt:lpstr>
      <vt:lpstr>Use the question words to create your own questions about the images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 the question words to create your own questions about the images</dc:title>
  <dc:creator>Nicki Noblett</dc:creator>
  <cp:lastModifiedBy>Nicki Noblett</cp:lastModifiedBy>
  <cp:revision>1</cp:revision>
  <dcterms:created xsi:type="dcterms:W3CDTF">2021-11-21T17:20:26Z</dcterms:created>
  <dcterms:modified xsi:type="dcterms:W3CDTF">2021-11-21T17:34:17Z</dcterms:modified>
</cp:coreProperties>
</file>