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9"/>
  </p:notesMasterIdLst>
  <p:handoutMasterIdLst>
    <p:handoutMasterId r:id="rId60"/>
  </p:handoutMasterIdLst>
  <p:sldIdLst>
    <p:sldId id="258" r:id="rId2"/>
    <p:sldId id="264" r:id="rId3"/>
    <p:sldId id="272" r:id="rId4"/>
    <p:sldId id="273" r:id="rId5"/>
    <p:sldId id="299" r:id="rId6"/>
    <p:sldId id="271" r:id="rId7"/>
    <p:sldId id="300" r:id="rId8"/>
    <p:sldId id="274" r:id="rId9"/>
    <p:sldId id="301" r:id="rId10"/>
    <p:sldId id="275" r:id="rId11"/>
    <p:sldId id="302" r:id="rId12"/>
    <p:sldId id="276" r:id="rId13"/>
    <p:sldId id="303" r:id="rId14"/>
    <p:sldId id="277" r:id="rId15"/>
    <p:sldId id="304" r:id="rId16"/>
    <p:sldId id="278" r:id="rId17"/>
    <p:sldId id="305" r:id="rId18"/>
    <p:sldId id="279" r:id="rId19"/>
    <p:sldId id="306" r:id="rId20"/>
    <p:sldId id="280" r:id="rId21"/>
    <p:sldId id="307" r:id="rId22"/>
    <p:sldId id="281" r:id="rId23"/>
    <p:sldId id="308" r:id="rId24"/>
    <p:sldId id="282" r:id="rId25"/>
    <p:sldId id="309" r:id="rId26"/>
    <p:sldId id="283" r:id="rId27"/>
    <p:sldId id="310" r:id="rId28"/>
    <p:sldId id="284" r:id="rId29"/>
    <p:sldId id="311" r:id="rId30"/>
    <p:sldId id="285" r:id="rId31"/>
    <p:sldId id="312" r:id="rId32"/>
    <p:sldId id="286" r:id="rId33"/>
    <p:sldId id="313" r:id="rId34"/>
    <p:sldId id="287" r:id="rId35"/>
    <p:sldId id="314" r:id="rId36"/>
    <p:sldId id="288" r:id="rId37"/>
    <p:sldId id="315" r:id="rId38"/>
    <p:sldId id="289" r:id="rId39"/>
    <p:sldId id="316" r:id="rId40"/>
    <p:sldId id="290" r:id="rId41"/>
    <p:sldId id="317" r:id="rId42"/>
    <p:sldId id="291" r:id="rId43"/>
    <p:sldId id="318" r:id="rId44"/>
    <p:sldId id="292" r:id="rId45"/>
    <p:sldId id="320" r:id="rId46"/>
    <p:sldId id="293" r:id="rId47"/>
    <p:sldId id="319" r:id="rId48"/>
    <p:sldId id="294" r:id="rId49"/>
    <p:sldId id="321" r:id="rId50"/>
    <p:sldId id="295" r:id="rId51"/>
    <p:sldId id="322" r:id="rId52"/>
    <p:sldId id="296" r:id="rId53"/>
    <p:sldId id="323" r:id="rId54"/>
    <p:sldId id="297" r:id="rId55"/>
    <p:sldId id="324" r:id="rId56"/>
    <p:sldId id="298" r:id="rId57"/>
    <p:sldId id="267" r:id="rId5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61"/>
      <p:bold r:id="rId62"/>
      <p:italic r:id="rId63"/>
      <p:boldItalic r:id="rId64"/>
    </p:embeddedFont>
    <p:embeddedFont>
      <p:font typeface="Twinkl" panose="020B0604020202020204" charset="0"/>
      <p:regular r:id="rId65"/>
      <p:bold r:id="rId66"/>
    </p:embeddedFont>
    <p:embeddedFont>
      <p:font typeface="Twinkl Precursive" panose="020B0604020202020204" charset="0"/>
      <p:regular r:id="rId67"/>
      <p:bold r:id="rId6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793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CFF"/>
    <a:srgbClr val="BE0928"/>
    <a:srgbClr val="92C137"/>
    <a:srgbClr val="46A1DA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54" autoAdjust="0"/>
    <p:restoredTop sz="94660"/>
  </p:normalViewPr>
  <p:slideViewPr>
    <p:cSldViewPr snapToGrid="0" showGuides="1">
      <p:cViewPr varScale="1">
        <p:scale>
          <a:sx n="44" d="100"/>
          <a:sy n="44" d="100"/>
        </p:scale>
        <p:origin x="1272" y="60"/>
      </p:cViewPr>
      <p:guideLst>
        <p:guide orient="horz" pos="2160"/>
        <p:guide pos="2880"/>
        <p:guide pos="340"/>
        <p:guide orient="horz" pos="3974"/>
        <p:guide pos="793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3.fntdata"/><Relationship Id="rId68" Type="http://schemas.openxmlformats.org/officeDocument/2006/relationships/font" Target="fonts/font8.fntdata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65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4.fntdata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67" Type="http://schemas.openxmlformats.org/officeDocument/2006/relationships/font" Target="fonts/font7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2.fntdata"/><Relationship Id="rId7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9382558-E378-4B42-AA27-23CC985D4688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D929ECE-BEAC-413E-A88C-A986DF4EC5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E749DE9-2221-4987-B0CC-7B0BDCC4A923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92A216C-6596-4CC1-91E6-A09007E01F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326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 Precursive" panose="02000000000000000000" pitchFamily="2" charset="0"/>
              </a:rPr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1380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 Precursive" panose="02000000000000000000" pitchFamily="2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Precursive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2315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 Precursive" panose="02000000000000000000" pitchFamily="2" charset="0"/>
              </a:rPr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 Precursive" panose="02000000000000000000" pitchFamily="2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 Precursive" panose="02000000000000000000" pitchFamily="2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 Precursive" panose="02000000000000000000" pitchFamily="2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Statement 1 Lorem ipsum </a:t>
            </a:r>
            <a:r>
              <a:rPr lang="en-GB" dirty="0" err="1">
                <a:latin typeface="Twinkl Precursive" panose="02000000000000000000" pitchFamily="2" charset="0"/>
              </a:rPr>
              <a:t>dolor</a:t>
            </a:r>
            <a:r>
              <a:rPr lang="en-GB" dirty="0">
                <a:latin typeface="Twinkl Precursive" panose="02000000000000000000" pitchFamily="2" charset="0"/>
              </a:rPr>
              <a:t> sit </a:t>
            </a:r>
            <a:r>
              <a:rPr lang="en-GB" dirty="0" err="1">
                <a:latin typeface="Twinkl Precursive" panose="02000000000000000000" pitchFamily="2" charset="0"/>
              </a:rPr>
              <a:t>amet</a:t>
            </a:r>
            <a:r>
              <a:rPr lang="en-GB" dirty="0">
                <a:latin typeface="Twinkl Precursive" panose="02000000000000000000" pitchFamily="2" charset="0"/>
              </a:rPr>
              <a:t>, </a:t>
            </a:r>
            <a:r>
              <a:rPr lang="en-GB" dirty="0" err="1">
                <a:latin typeface="Twinkl Precursive" panose="02000000000000000000" pitchFamily="2" charset="0"/>
              </a:rPr>
              <a:t>consectetur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 err="1">
                <a:latin typeface="Twinkl Precursive" panose="02000000000000000000" pitchFamily="2" charset="0"/>
              </a:rPr>
              <a:t>adipiscing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 err="1">
                <a:latin typeface="Twinkl Precursive" panose="02000000000000000000" pitchFamily="2" charset="0"/>
              </a:rPr>
              <a:t>elit</a:t>
            </a:r>
            <a:r>
              <a:rPr lang="en-GB" dirty="0">
                <a:latin typeface="Twinkl Precursive" panose="02000000000000000000" pitchFamily="2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 Precursive" panose="02000000000000000000" pitchFamily="2" charset="0"/>
              </a:defRPr>
            </a:lvl1pPr>
            <a:lvl2pPr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32070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9003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 Precursive" panose="02000000000000000000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 Precursive" panose="02000000000000000000" pitchFamily="2" charset="0"/>
          <a:ea typeface="Sassoon Infant Rg" panose="02000503030000020003" pitchFamily="50" charset="0"/>
          <a:cs typeface="Sassoon Infant Rg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 Precursive" panose="02000000000000000000" pitchFamily="2" charset="0"/>
          <a:ea typeface="Sassoon Infant Rg" panose="02000503030000020003" pitchFamily="50" charset="0"/>
          <a:cs typeface="Sassoon Infant Rg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 Precursive" panose="02000000000000000000" pitchFamily="2" charset="0"/>
          <a:ea typeface="Sassoon Infant Rg" panose="02000503030000020003" pitchFamily="50" charset="0"/>
          <a:cs typeface="Sassoon Infant Rg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 Precursive" panose="02000000000000000000" pitchFamily="2" charset="0"/>
          <a:ea typeface="Sassoon Infant Rg" panose="02000503030000020003" pitchFamily="50" charset="0"/>
          <a:cs typeface="Sassoon Infant Rg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 Precursive" panose="02000000000000000000" pitchFamily="2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7.xml"/><Relationship Id="rId18" Type="http://schemas.openxmlformats.org/officeDocument/2006/relationships/slide" Target="slide37.xml"/><Relationship Id="rId26" Type="http://schemas.openxmlformats.org/officeDocument/2006/relationships/slide" Target="slide53.xml"/><Relationship Id="rId3" Type="http://schemas.openxmlformats.org/officeDocument/2006/relationships/slide" Target="slide7.xml"/><Relationship Id="rId21" Type="http://schemas.openxmlformats.org/officeDocument/2006/relationships/slide" Target="slide43.xml"/><Relationship Id="rId7" Type="http://schemas.openxmlformats.org/officeDocument/2006/relationships/slide" Target="slide15.xml"/><Relationship Id="rId12" Type="http://schemas.openxmlformats.org/officeDocument/2006/relationships/slide" Target="slide25.xml"/><Relationship Id="rId17" Type="http://schemas.openxmlformats.org/officeDocument/2006/relationships/slide" Target="slide35.xml"/><Relationship Id="rId25" Type="http://schemas.openxmlformats.org/officeDocument/2006/relationships/slide" Target="slide51.xml"/><Relationship Id="rId2" Type="http://schemas.openxmlformats.org/officeDocument/2006/relationships/slide" Target="slide5.xml"/><Relationship Id="rId16" Type="http://schemas.openxmlformats.org/officeDocument/2006/relationships/slide" Target="slide33.xml"/><Relationship Id="rId20" Type="http://schemas.openxmlformats.org/officeDocument/2006/relationships/slide" Target="slide41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11" Type="http://schemas.openxmlformats.org/officeDocument/2006/relationships/slide" Target="slide23.xml"/><Relationship Id="rId24" Type="http://schemas.openxmlformats.org/officeDocument/2006/relationships/slide" Target="slide49.xml"/><Relationship Id="rId5" Type="http://schemas.openxmlformats.org/officeDocument/2006/relationships/slide" Target="slide11.xml"/><Relationship Id="rId15" Type="http://schemas.openxmlformats.org/officeDocument/2006/relationships/slide" Target="slide31.xml"/><Relationship Id="rId23" Type="http://schemas.openxmlformats.org/officeDocument/2006/relationships/slide" Target="slide47.xml"/><Relationship Id="rId28" Type="http://schemas.openxmlformats.org/officeDocument/2006/relationships/slide" Target="slide2.xml"/><Relationship Id="rId10" Type="http://schemas.openxmlformats.org/officeDocument/2006/relationships/slide" Target="slide21.xml"/><Relationship Id="rId19" Type="http://schemas.openxmlformats.org/officeDocument/2006/relationships/slide" Target="slide39.xml"/><Relationship Id="rId4" Type="http://schemas.openxmlformats.org/officeDocument/2006/relationships/slide" Target="slide9.xml"/><Relationship Id="rId9" Type="http://schemas.openxmlformats.org/officeDocument/2006/relationships/slide" Target="slide19.xml"/><Relationship Id="rId14" Type="http://schemas.openxmlformats.org/officeDocument/2006/relationships/slide" Target="slide29.xml"/><Relationship Id="rId22" Type="http://schemas.openxmlformats.org/officeDocument/2006/relationships/slide" Target="slide45.xml"/><Relationship Id="rId27" Type="http://schemas.openxmlformats.org/officeDocument/2006/relationships/slide" Target="slide5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slide" Target="slide28.xml"/><Relationship Id="rId18" Type="http://schemas.openxmlformats.org/officeDocument/2006/relationships/slide" Target="slide38.xml"/><Relationship Id="rId26" Type="http://schemas.openxmlformats.org/officeDocument/2006/relationships/slide" Target="slide54.xml"/><Relationship Id="rId3" Type="http://schemas.openxmlformats.org/officeDocument/2006/relationships/slide" Target="slide8.xml"/><Relationship Id="rId21" Type="http://schemas.openxmlformats.org/officeDocument/2006/relationships/slide" Target="slide44.xml"/><Relationship Id="rId7" Type="http://schemas.openxmlformats.org/officeDocument/2006/relationships/slide" Target="slide16.xml"/><Relationship Id="rId12" Type="http://schemas.openxmlformats.org/officeDocument/2006/relationships/slide" Target="slide26.xml"/><Relationship Id="rId17" Type="http://schemas.openxmlformats.org/officeDocument/2006/relationships/slide" Target="slide36.xml"/><Relationship Id="rId25" Type="http://schemas.openxmlformats.org/officeDocument/2006/relationships/slide" Target="slide52.xml"/><Relationship Id="rId2" Type="http://schemas.openxmlformats.org/officeDocument/2006/relationships/slide" Target="slide6.xml"/><Relationship Id="rId16" Type="http://schemas.openxmlformats.org/officeDocument/2006/relationships/slide" Target="slide34.xml"/><Relationship Id="rId20" Type="http://schemas.openxmlformats.org/officeDocument/2006/relationships/slide" Target="slide42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4.xml"/><Relationship Id="rId11" Type="http://schemas.openxmlformats.org/officeDocument/2006/relationships/slide" Target="slide24.xml"/><Relationship Id="rId24" Type="http://schemas.openxmlformats.org/officeDocument/2006/relationships/slide" Target="slide50.xml"/><Relationship Id="rId5" Type="http://schemas.openxmlformats.org/officeDocument/2006/relationships/slide" Target="slide12.xml"/><Relationship Id="rId15" Type="http://schemas.openxmlformats.org/officeDocument/2006/relationships/slide" Target="slide32.xml"/><Relationship Id="rId23" Type="http://schemas.openxmlformats.org/officeDocument/2006/relationships/slide" Target="slide48.xml"/><Relationship Id="rId28" Type="http://schemas.openxmlformats.org/officeDocument/2006/relationships/slide" Target="slide2.xml"/><Relationship Id="rId10" Type="http://schemas.openxmlformats.org/officeDocument/2006/relationships/slide" Target="slide22.xml"/><Relationship Id="rId19" Type="http://schemas.openxmlformats.org/officeDocument/2006/relationships/slide" Target="slide40.xml"/><Relationship Id="rId4" Type="http://schemas.openxmlformats.org/officeDocument/2006/relationships/slide" Target="slide10.xml"/><Relationship Id="rId9" Type="http://schemas.openxmlformats.org/officeDocument/2006/relationships/slide" Target="slide20.xml"/><Relationship Id="rId14" Type="http://schemas.openxmlformats.org/officeDocument/2006/relationships/slide" Target="slide30.xml"/><Relationship Id="rId22" Type="http://schemas.openxmlformats.org/officeDocument/2006/relationships/slide" Target="slide46.xml"/><Relationship Id="rId27" Type="http://schemas.openxmlformats.org/officeDocument/2006/relationships/slide" Target="slide5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>
                <a:latin typeface="Twinkl Precursive" panose="02000000000000000000" pitchFamily="2" charset="0"/>
              </a:rPr>
              <a:t>Instructions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2084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Just click on the pencil and it will show you how to form the letter that you have chosen.</a:t>
            </a:r>
          </a:p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Press the ‘menu’ button to return back to the letter choices.</a:t>
            </a:r>
          </a:p>
          <a:p>
            <a:pPr eaLnBrk="1" hangingPunct="1"/>
            <a:endParaRPr lang="en-GB" altLang="en-US" dirty="0">
              <a:latin typeface="Twinkl Precursive" panose="02000000000000000000" pitchFamily="2" charset="0"/>
            </a:endParaRPr>
          </a:p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Select which version of the alphabet that you would like.</a:t>
            </a:r>
          </a:p>
        </p:txBody>
      </p:sp>
      <p:sp>
        <p:nvSpPr>
          <p:cNvPr id="8" name="Oval 7">
            <a:hlinkClick r:id="rId2" action="ppaction://hlinksldjump"/>
          </p:cNvPr>
          <p:cNvSpPr/>
          <p:nvPr/>
        </p:nvSpPr>
        <p:spPr>
          <a:xfrm>
            <a:off x="1258888" y="3249766"/>
            <a:ext cx="2843059" cy="2843059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tx1"/>
                </a:solidFill>
                <a:latin typeface="Twinkl Precursive" panose="02000000000000000000" pitchFamily="2" charset="0"/>
              </a:rPr>
              <a:t>Upper Case</a:t>
            </a:r>
          </a:p>
        </p:txBody>
      </p:sp>
      <p:sp>
        <p:nvSpPr>
          <p:cNvPr id="42" name="Oval 41">
            <a:hlinkClick r:id="rId3" action="ppaction://hlinksldjump"/>
          </p:cNvPr>
          <p:cNvSpPr/>
          <p:nvPr/>
        </p:nvSpPr>
        <p:spPr>
          <a:xfrm>
            <a:off x="5051426" y="3249766"/>
            <a:ext cx="2843059" cy="2843059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dirty="0">
                <a:solidFill>
                  <a:schemeClr val="tx1"/>
                </a:solidFill>
                <a:latin typeface="Twinkl Precursive" panose="02000000000000000000" pitchFamily="2" charset="0"/>
              </a:rPr>
              <a:t>Lower Case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Alphabet Upper Case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letter that you would like to practise.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755650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882775" y="1997075"/>
            <a:ext cx="871538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B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3008313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C</a:t>
            </a:r>
          </a:p>
        </p:txBody>
      </p:sp>
      <p:sp>
        <p:nvSpPr>
          <p:cNvPr id="11" name="Rounded Rectangle 10">
            <a:hlinkClick r:id="rId5" action="ppaction://hlinksldjump"/>
          </p:cNvPr>
          <p:cNvSpPr/>
          <p:nvPr/>
        </p:nvSpPr>
        <p:spPr>
          <a:xfrm>
            <a:off x="4135438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D</a:t>
            </a:r>
          </a:p>
        </p:txBody>
      </p:sp>
      <p:sp>
        <p:nvSpPr>
          <p:cNvPr id="12" name="Rounded Rectangle 11">
            <a:hlinkClick r:id="rId6" action="ppaction://hlinksldjump"/>
          </p:cNvPr>
          <p:cNvSpPr/>
          <p:nvPr/>
        </p:nvSpPr>
        <p:spPr>
          <a:xfrm>
            <a:off x="5262563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E</a:t>
            </a:r>
          </a:p>
        </p:txBody>
      </p:sp>
      <p:sp>
        <p:nvSpPr>
          <p:cNvPr id="13" name="Rounded Rectangle 12">
            <a:hlinkClick r:id="rId7" action="ppaction://hlinksldjump"/>
          </p:cNvPr>
          <p:cNvSpPr/>
          <p:nvPr/>
        </p:nvSpPr>
        <p:spPr>
          <a:xfrm>
            <a:off x="6389688" y="1997075"/>
            <a:ext cx="871537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F</a:t>
            </a:r>
          </a:p>
        </p:txBody>
      </p:sp>
      <p:sp>
        <p:nvSpPr>
          <p:cNvPr id="14" name="Rounded Rectangle 13">
            <a:hlinkClick r:id="rId8" action="ppaction://hlinksldjump"/>
          </p:cNvPr>
          <p:cNvSpPr/>
          <p:nvPr/>
        </p:nvSpPr>
        <p:spPr>
          <a:xfrm>
            <a:off x="7515225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G</a:t>
            </a:r>
          </a:p>
        </p:txBody>
      </p:sp>
      <p:sp>
        <p:nvSpPr>
          <p:cNvPr id="17" name="Rounded Rectangle 16">
            <a:hlinkClick r:id="rId9" action="ppaction://hlinksldjump"/>
          </p:cNvPr>
          <p:cNvSpPr/>
          <p:nvPr/>
        </p:nvSpPr>
        <p:spPr>
          <a:xfrm>
            <a:off x="755650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H</a:t>
            </a:r>
          </a:p>
        </p:txBody>
      </p:sp>
      <p:sp>
        <p:nvSpPr>
          <p:cNvPr id="18" name="Rounded Rectangle 17">
            <a:hlinkClick r:id="rId10" action="ppaction://hlinksldjump"/>
          </p:cNvPr>
          <p:cNvSpPr/>
          <p:nvPr/>
        </p:nvSpPr>
        <p:spPr>
          <a:xfrm>
            <a:off x="1882775" y="3070225"/>
            <a:ext cx="871538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I</a:t>
            </a:r>
          </a:p>
        </p:txBody>
      </p:sp>
      <p:sp>
        <p:nvSpPr>
          <p:cNvPr id="19" name="Rounded Rectangle 18">
            <a:hlinkClick r:id="rId11" action="ppaction://hlinksldjump"/>
          </p:cNvPr>
          <p:cNvSpPr/>
          <p:nvPr/>
        </p:nvSpPr>
        <p:spPr>
          <a:xfrm>
            <a:off x="3008313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J</a:t>
            </a:r>
          </a:p>
        </p:txBody>
      </p:sp>
      <p:sp>
        <p:nvSpPr>
          <p:cNvPr id="20" name="Rounded Rectangle 19">
            <a:hlinkClick r:id="rId12" action="ppaction://hlinksldjump"/>
          </p:cNvPr>
          <p:cNvSpPr/>
          <p:nvPr/>
        </p:nvSpPr>
        <p:spPr>
          <a:xfrm>
            <a:off x="4135438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K</a:t>
            </a:r>
          </a:p>
        </p:txBody>
      </p:sp>
      <p:sp>
        <p:nvSpPr>
          <p:cNvPr id="22" name="Rounded Rectangle 21">
            <a:hlinkClick r:id="rId13" action="ppaction://hlinksldjump"/>
          </p:cNvPr>
          <p:cNvSpPr/>
          <p:nvPr/>
        </p:nvSpPr>
        <p:spPr>
          <a:xfrm>
            <a:off x="5262563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L</a:t>
            </a:r>
          </a:p>
        </p:txBody>
      </p:sp>
      <p:sp>
        <p:nvSpPr>
          <p:cNvPr id="23" name="Rounded Rectangle 22">
            <a:hlinkClick r:id="rId14" action="ppaction://hlinksldjump"/>
          </p:cNvPr>
          <p:cNvSpPr/>
          <p:nvPr/>
        </p:nvSpPr>
        <p:spPr>
          <a:xfrm>
            <a:off x="6389688" y="3070225"/>
            <a:ext cx="871537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M</a:t>
            </a:r>
          </a:p>
        </p:txBody>
      </p:sp>
      <p:sp>
        <p:nvSpPr>
          <p:cNvPr id="24" name="Rounded Rectangle 23">
            <a:hlinkClick r:id="rId15" action="ppaction://hlinksldjump"/>
          </p:cNvPr>
          <p:cNvSpPr/>
          <p:nvPr/>
        </p:nvSpPr>
        <p:spPr>
          <a:xfrm>
            <a:off x="7515225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N</a:t>
            </a:r>
          </a:p>
        </p:txBody>
      </p:sp>
      <p:sp>
        <p:nvSpPr>
          <p:cNvPr id="25" name="Rounded Rectangle 24">
            <a:hlinkClick r:id="rId16" action="ppaction://hlinksldjump"/>
          </p:cNvPr>
          <p:cNvSpPr/>
          <p:nvPr/>
        </p:nvSpPr>
        <p:spPr>
          <a:xfrm>
            <a:off x="755650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O</a:t>
            </a:r>
          </a:p>
        </p:txBody>
      </p:sp>
      <p:sp>
        <p:nvSpPr>
          <p:cNvPr id="26" name="Rounded Rectangle 25">
            <a:hlinkClick r:id="rId17" action="ppaction://hlinksldjump"/>
          </p:cNvPr>
          <p:cNvSpPr/>
          <p:nvPr/>
        </p:nvSpPr>
        <p:spPr>
          <a:xfrm>
            <a:off x="1882775" y="4144963"/>
            <a:ext cx="871538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P</a:t>
            </a:r>
          </a:p>
        </p:txBody>
      </p:sp>
      <p:sp>
        <p:nvSpPr>
          <p:cNvPr id="27" name="Rounded Rectangle 26">
            <a:hlinkClick r:id="rId18" action="ppaction://hlinksldjump"/>
          </p:cNvPr>
          <p:cNvSpPr/>
          <p:nvPr/>
        </p:nvSpPr>
        <p:spPr>
          <a:xfrm>
            <a:off x="3008313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Q</a:t>
            </a:r>
          </a:p>
        </p:txBody>
      </p:sp>
      <p:sp>
        <p:nvSpPr>
          <p:cNvPr id="28" name="Rounded Rectangle 27">
            <a:hlinkClick r:id="rId19" action="ppaction://hlinksldjump"/>
          </p:cNvPr>
          <p:cNvSpPr/>
          <p:nvPr/>
        </p:nvSpPr>
        <p:spPr>
          <a:xfrm>
            <a:off x="4135438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R</a:t>
            </a:r>
          </a:p>
        </p:txBody>
      </p:sp>
      <p:sp>
        <p:nvSpPr>
          <p:cNvPr id="29" name="Rounded Rectangle 28">
            <a:hlinkClick r:id="rId20" action="ppaction://hlinksldjump"/>
          </p:cNvPr>
          <p:cNvSpPr/>
          <p:nvPr/>
        </p:nvSpPr>
        <p:spPr>
          <a:xfrm>
            <a:off x="5262563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S</a:t>
            </a:r>
          </a:p>
        </p:txBody>
      </p:sp>
      <p:sp>
        <p:nvSpPr>
          <p:cNvPr id="30" name="Rounded Rectangle 29">
            <a:hlinkClick r:id="rId21" action="ppaction://hlinksldjump"/>
          </p:cNvPr>
          <p:cNvSpPr/>
          <p:nvPr/>
        </p:nvSpPr>
        <p:spPr>
          <a:xfrm>
            <a:off x="6389688" y="4144963"/>
            <a:ext cx="871537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T</a:t>
            </a:r>
          </a:p>
        </p:txBody>
      </p:sp>
      <p:sp>
        <p:nvSpPr>
          <p:cNvPr id="31" name="Rounded Rectangle 30">
            <a:hlinkClick r:id="rId22" action="ppaction://hlinksldjump"/>
          </p:cNvPr>
          <p:cNvSpPr/>
          <p:nvPr/>
        </p:nvSpPr>
        <p:spPr>
          <a:xfrm>
            <a:off x="7515225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U</a:t>
            </a:r>
          </a:p>
        </p:txBody>
      </p:sp>
      <p:sp>
        <p:nvSpPr>
          <p:cNvPr id="33" name="Rounded Rectangle 32">
            <a:hlinkClick r:id="rId23" action="ppaction://hlinksldjump"/>
          </p:cNvPr>
          <p:cNvSpPr/>
          <p:nvPr/>
        </p:nvSpPr>
        <p:spPr>
          <a:xfrm>
            <a:off x="755650" y="5219700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V</a:t>
            </a:r>
          </a:p>
        </p:txBody>
      </p:sp>
      <p:sp>
        <p:nvSpPr>
          <p:cNvPr id="34" name="Rounded Rectangle 33">
            <a:hlinkClick r:id="rId24" action="ppaction://hlinksldjump"/>
          </p:cNvPr>
          <p:cNvSpPr/>
          <p:nvPr/>
        </p:nvSpPr>
        <p:spPr>
          <a:xfrm>
            <a:off x="1882775" y="5219700"/>
            <a:ext cx="871538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W</a:t>
            </a:r>
          </a:p>
        </p:txBody>
      </p:sp>
      <p:sp>
        <p:nvSpPr>
          <p:cNvPr id="35" name="Rounded Rectangle 34">
            <a:hlinkClick r:id="rId25" action="ppaction://hlinksldjump"/>
          </p:cNvPr>
          <p:cNvSpPr/>
          <p:nvPr/>
        </p:nvSpPr>
        <p:spPr>
          <a:xfrm>
            <a:off x="3008313" y="5219700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X</a:t>
            </a:r>
          </a:p>
        </p:txBody>
      </p:sp>
      <p:sp>
        <p:nvSpPr>
          <p:cNvPr id="36" name="Rounded Rectangle 35">
            <a:hlinkClick r:id="rId26" action="ppaction://hlinksldjump"/>
          </p:cNvPr>
          <p:cNvSpPr/>
          <p:nvPr/>
        </p:nvSpPr>
        <p:spPr>
          <a:xfrm>
            <a:off x="4135438" y="5219700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Y</a:t>
            </a:r>
          </a:p>
        </p:txBody>
      </p:sp>
      <p:sp>
        <p:nvSpPr>
          <p:cNvPr id="37" name="Rounded Rectangle 36">
            <a:hlinkClick r:id="rId27" action="ppaction://hlinksldjump"/>
          </p:cNvPr>
          <p:cNvSpPr/>
          <p:nvPr/>
        </p:nvSpPr>
        <p:spPr>
          <a:xfrm>
            <a:off x="5262563" y="5219700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Z</a:t>
            </a:r>
          </a:p>
        </p:txBody>
      </p:sp>
      <p:sp>
        <p:nvSpPr>
          <p:cNvPr id="32" name="Menu">
            <a:hlinkClick r:id="rId28" action="ppaction://hlinksldjump"/>
          </p:cNvPr>
          <p:cNvSpPr/>
          <p:nvPr/>
        </p:nvSpPr>
        <p:spPr>
          <a:xfrm>
            <a:off x="6389688" y="5219700"/>
            <a:ext cx="1998662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Back to Choices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Alphabet Lower Case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letter that you would like to practise.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755650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882775" y="1997075"/>
            <a:ext cx="871538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b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3008313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c</a:t>
            </a:r>
          </a:p>
        </p:txBody>
      </p:sp>
      <p:sp>
        <p:nvSpPr>
          <p:cNvPr id="11" name="Rounded Rectangle 10">
            <a:hlinkClick r:id="rId5" action="ppaction://hlinksldjump"/>
          </p:cNvPr>
          <p:cNvSpPr/>
          <p:nvPr/>
        </p:nvSpPr>
        <p:spPr>
          <a:xfrm>
            <a:off x="4135438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d</a:t>
            </a:r>
          </a:p>
        </p:txBody>
      </p:sp>
      <p:sp>
        <p:nvSpPr>
          <p:cNvPr id="12" name="Rounded Rectangle 11">
            <a:hlinkClick r:id="rId6" action="ppaction://hlinksldjump"/>
          </p:cNvPr>
          <p:cNvSpPr/>
          <p:nvPr/>
        </p:nvSpPr>
        <p:spPr>
          <a:xfrm>
            <a:off x="5262563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e</a:t>
            </a:r>
          </a:p>
        </p:txBody>
      </p:sp>
      <p:sp>
        <p:nvSpPr>
          <p:cNvPr id="13" name="Rounded Rectangle 12">
            <a:hlinkClick r:id="rId7" action="ppaction://hlinksldjump"/>
          </p:cNvPr>
          <p:cNvSpPr/>
          <p:nvPr/>
        </p:nvSpPr>
        <p:spPr>
          <a:xfrm>
            <a:off x="6389688" y="1997075"/>
            <a:ext cx="871537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f</a:t>
            </a:r>
          </a:p>
        </p:txBody>
      </p:sp>
      <p:sp>
        <p:nvSpPr>
          <p:cNvPr id="14" name="Rounded Rectangle 13">
            <a:hlinkClick r:id="rId8" action="ppaction://hlinksldjump"/>
          </p:cNvPr>
          <p:cNvSpPr/>
          <p:nvPr/>
        </p:nvSpPr>
        <p:spPr>
          <a:xfrm>
            <a:off x="7515225" y="1997075"/>
            <a:ext cx="873125" cy="871538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g</a:t>
            </a:r>
          </a:p>
        </p:txBody>
      </p:sp>
      <p:sp>
        <p:nvSpPr>
          <p:cNvPr id="17" name="Rounded Rectangle 16">
            <a:hlinkClick r:id="rId9" action="ppaction://hlinksldjump"/>
          </p:cNvPr>
          <p:cNvSpPr/>
          <p:nvPr/>
        </p:nvSpPr>
        <p:spPr>
          <a:xfrm>
            <a:off x="755650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h</a:t>
            </a:r>
          </a:p>
        </p:txBody>
      </p:sp>
      <p:sp>
        <p:nvSpPr>
          <p:cNvPr id="18" name="Rounded Rectangle 17">
            <a:hlinkClick r:id="rId10" action="ppaction://hlinksldjump"/>
          </p:cNvPr>
          <p:cNvSpPr/>
          <p:nvPr/>
        </p:nvSpPr>
        <p:spPr>
          <a:xfrm>
            <a:off x="1882775" y="3070225"/>
            <a:ext cx="871538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i</a:t>
            </a:r>
          </a:p>
        </p:txBody>
      </p:sp>
      <p:sp>
        <p:nvSpPr>
          <p:cNvPr id="19" name="Rounded Rectangle 18">
            <a:hlinkClick r:id="rId11" action="ppaction://hlinksldjump"/>
          </p:cNvPr>
          <p:cNvSpPr/>
          <p:nvPr/>
        </p:nvSpPr>
        <p:spPr>
          <a:xfrm>
            <a:off x="3008313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j</a:t>
            </a:r>
          </a:p>
        </p:txBody>
      </p:sp>
      <p:sp>
        <p:nvSpPr>
          <p:cNvPr id="20" name="Rounded Rectangle 19">
            <a:hlinkClick r:id="rId12" action="ppaction://hlinksldjump"/>
          </p:cNvPr>
          <p:cNvSpPr/>
          <p:nvPr/>
        </p:nvSpPr>
        <p:spPr>
          <a:xfrm>
            <a:off x="4135438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k</a:t>
            </a:r>
          </a:p>
        </p:txBody>
      </p:sp>
      <p:sp>
        <p:nvSpPr>
          <p:cNvPr id="22" name="Rounded Rectangle 21">
            <a:hlinkClick r:id="rId13" action="ppaction://hlinksldjump"/>
          </p:cNvPr>
          <p:cNvSpPr/>
          <p:nvPr/>
        </p:nvSpPr>
        <p:spPr>
          <a:xfrm>
            <a:off x="5262563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l</a:t>
            </a:r>
          </a:p>
        </p:txBody>
      </p:sp>
      <p:sp>
        <p:nvSpPr>
          <p:cNvPr id="23" name="Rounded Rectangle 22">
            <a:hlinkClick r:id="rId14" action="ppaction://hlinksldjump"/>
          </p:cNvPr>
          <p:cNvSpPr/>
          <p:nvPr/>
        </p:nvSpPr>
        <p:spPr>
          <a:xfrm>
            <a:off x="6389688" y="3070225"/>
            <a:ext cx="871537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m</a:t>
            </a:r>
          </a:p>
        </p:txBody>
      </p:sp>
      <p:sp>
        <p:nvSpPr>
          <p:cNvPr id="24" name="Rounded Rectangle 23">
            <a:hlinkClick r:id="rId15" action="ppaction://hlinksldjump"/>
          </p:cNvPr>
          <p:cNvSpPr/>
          <p:nvPr/>
        </p:nvSpPr>
        <p:spPr>
          <a:xfrm>
            <a:off x="7515225" y="3070225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n</a:t>
            </a:r>
          </a:p>
        </p:txBody>
      </p:sp>
      <p:sp>
        <p:nvSpPr>
          <p:cNvPr id="25" name="Rounded Rectangle 24">
            <a:hlinkClick r:id="rId16" action="ppaction://hlinksldjump"/>
          </p:cNvPr>
          <p:cNvSpPr/>
          <p:nvPr/>
        </p:nvSpPr>
        <p:spPr>
          <a:xfrm>
            <a:off x="755650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o</a:t>
            </a:r>
          </a:p>
        </p:txBody>
      </p:sp>
      <p:sp>
        <p:nvSpPr>
          <p:cNvPr id="26" name="Rounded Rectangle 25">
            <a:hlinkClick r:id="rId17" action="ppaction://hlinksldjump"/>
          </p:cNvPr>
          <p:cNvSpPr/>
          <p:nvPr/>
        </p:nvSpPr>
        <p:spPr>
          <a:xfrm>
            <a:off x="1882775" y="4144963"/>
            <a:ext cx="871538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p</a:t>
            </a:r>
          </a:p>
        </p:txBody>
      </p:sp>
      <p:sp>
        <p:nvSpPr>
          <p:cNvPr id="27" name="Rounded Rectangle 26">
            <a:hlinkClick r:id="rId18" action="ppaction://hlinksldjump"/>
          </p:cNvPr>
          <p:cNvSpPr/>
          <p:nvPr/>
        </p:nvSpPr>
        <p:spPr>
          <a:xfrm>
            <a:off x="3008313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q</a:t>
            </a:r>
          </a:p>
        </p:txBody>
      </p:sp>
      <p:sp>
        <p:nvSpPr>
          <p:cNvPr id="28" name="Rounded Rectangle 27">
            <a:hlinkClick r:id="rId19" action="ppaction://hlinksldjump"/>
          </p:cNvPr>
          <p:cNvSpPr/>
          <p:nvPr/>
        </p:nvSpPr>
        <p:spPr>
          <a:xfrm>
            <a:off x="4135438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r</a:t>
            </a:r>
          </a:p>
        </p:txBody>
      </p:sp>
      <p:sp>
        <p:nvSpPr>
          <p:cNvPr id="29" name="Rounded Rectangle 28">
            <a:hlinkClick r:id="rId20" action="ppaction://hlinksldjump"/>
          </p:cNvPr>
          <p:cNvSpPr/>
          <p:nvPr/>
        </p:nvSpPr>
        <p:spPr>
          <a:xfrm>
            <a:off x="5262563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s</a:t>
            </a:r>
          </a:p>
        </p:txBody>
      </p:sp>
      <p:sp>
        <p:nvSpPr>
          <p:cNvPr id="30" name="Rounded Rectangle 29">
            <a:hlinkClick r:id="rId21" action="ppaction://hlinksldjump"/>
          </p:cNvPr>
          <p:cNvSpPr/>
          <p:nvPr/>
        </p:nvSpPr>
        <p:spPr>
          <a:xfrm>
            <a:off x="6389688" y="4144963"/>
            <a:ext cx="871537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t</a:t>
            </a:r>
          </a:p>
        </p:txBody>
      </p:sp>
      <p:sp>
        <p:nvSpPr>
          <p:cNvPr id="31" name="Rounded Rectangle 30">
            <a:hlinkClick r:id="rId22" action="ppaction://hlinksldjump"/>
          </p:cNvPr>
          <p:cNvSpPr/>
          <p:nvPr/>
        </p:nvSpPr>
        <p:spPr>
          <a:xfrm>
            <a:off x="7515225" y="4144963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u</a:t>
            </a:r>
          </a:p>
        </p:txBody>
      </p:sp>
      <p:sp>
        <p:nvSpPr>
          <p:cNvPr id="33" name="Rounded Rectangle 32">
            <a:hlinkClick r:id="rId23" action="ppaction://hlinksldjump"/>
          </p:cNvPr>
          <p:cNvSpPr/>
          <p:nvPr/>
        </p:nvSpPr>
        <p:spPr>
          <a:xfrm>
            <a:off x="755650" y="5219700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v</a:t>
            </a:r>
          </a:p>
        </p:txBody>
      </p:sp>
      <p:sp>
        <p:nvSpPr>
          <p:cNvPr id="34" name="Rounded Rectangle 33">
            <a:hlinkClick r:id="rId24" action="ppaction://hlinksldjump"/>
          </p:cNvPr>
          <p:cNvSpPr/>
          <p:nvPr/>
        </p:nvSpPr>
        <p:spPr>
          <a:xfrm>
            <a:off x="1882775" y="5219700"/>
            <a:ext cx="871538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w</a:t>
            </a:r>
          </a:p>
        </p:txBody>
      </p:sp>
      <p:sp>
        <p:nvSpPr>
          <p:cNvPr id="35" name="Rounded Rectangle 34">
            <a:hlinkClick r:id="rId25" action="ppaction://hlinksldjump"/>
          </p:cNvPr>
          <p:cNvSpPr/>
          <p:nvPr/>
        </p:nvSpPr>
        <p:spPr>
          <a:xfrm>
            <a:off x="3008313" y="5219700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x</a:t>
            </a:r>
          </a:p>
        </p:txBody>
      </p:sp>
      <p:sp>
        <p:nvSpPr>
          <p:cNvPr id="36" name="Rounded Rectangle 35">
            <a:hlinkClick r:id="rId26" action="ppaction://hlinksldjump"/>
          </p:cNvPr>
          <p:cNvSpPr/>
          <p:nvPr/>
        </p:nvSpPr>
        <p:spPr>
          <a:xfrm>
            <a:off x="4135438" y="5219700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y</a:t>
            </a:r>
          </a:p>
        </p:txBody>
      </p:sp>
      <p:sp>
        <p:nvSpPr>
          <p:cNvPr id="37" name="Rounded Rectangle 36">
            <a:hlinkClick r:id="rId27" action="ppaction://hlinksldjump"/>
          </p:cNvPr>
          <p:cNvSpPr/>
          <p:nvPr/>
        </p:nvSpPr>
        <p:spPr>
          <a:xfrm>
            <a:off x="5262563" y="5219700"/>
            <a:ext cx="873125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  <a:latin typeface="Twinkl Precursive" panose="02000000000000000000" pitchFamily="2" charset="0"/>
              </a:rPr>
              <a:t>z</a:t>
            </a:r>
          </a:p>
        </p:txBody>
      </p:sp>
      <p:sp>
        <p:nvSpPr>
          <p:cNvPr id="32" name="Menu">
            <a:hlinkClick r:id="rId28" action="ppaction://hlinksldjump"/>
          </p:cNvPr>
          <p:cNvSpPr/>
          <p:nvPr/>
        </p:nvSpPr>
        <p:spPr>
          <a:xfrm>
            <a:off x="6389688" y="5219700"/>
            <a:ext cx="1998662" cy="87312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Back to Choices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755649" y="1371600"/>
            <a:ext cx="3806825" cy="69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229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550" y="4664075"/>
            <a:ext cx="1192213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enu">
            <a:hlinkClick r:id="rId3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12295" name="Letter"/>
          <p:cNvSpPr>
            <a:spLocks/>
          </p:cNvSpPr>
          <p:nvPr/>
        </p:nvSpPr>
        <p:spPr bwMode="auto">
          <a:xfrm>
            <a:off x="2887663" y="2132013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8" name="Start"/>
          <p:cNvSpPr/>
          <p:nvPr/>
        </p:nvSpPr>
        <p:spPr>
          <a:xfrm>
            <a:off x="4446588" y="2652713"/>
            <a:ext cx="250825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309086" y="4728939"/>
            <a:ext cx="250825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1528763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-1.94444E-6 -4.81481E-6 C -0.00226 0.00209 -0.00451 0.00394 -0.00642 0.00625 C -0.00729 0.00718 -0.00729 0.00903 -0.00833 0.00973 C -0.00903 0.01042 -0.01007 0.00973 -0.01111 0.00973 L -0.10087 0.33148 L -0.00556 -0.00717 L 0.0092 -4.81481E-6 C 0.01389 0.01042 0.01163 0.00718 0.01458 0.01111 L 0.09635 0.32639 L -0.07708 0.23102 L 0.07431 0.2176 " pathEditMode="relative" ptsTypes="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etter" hidden="1"/>
          <p:cNvSpPr>
            <a:spLocks/>
          </p:cNvSpPr>
          <p:nvPr/>
        </p:nvSpPr>
        <p:spPr bwMode="auto">
          <a:xfrm>
            <a:off x="3628254" y="1494427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331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550" y="4664075"/>
            <a:ext cx="1192213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enu">
            <a:hlinkClick r:id="rId3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13319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8" name="Start"/>
          <p:cNvSpPr/>
          <p:nvPr/>
        </p:nvSpPr>
        <p:spPr>
          <a:xfrm>
            <a:off x="3078979" y="4729027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58782" y="4348956"/>
            <a:ext cx="252413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775" y="3669642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01 -0.00394 L -0.01701 -0.00371 C -0.01667 -0.00394 0.00799 -0.00232 0.01615 -0.01019 C 0.01736 -0.01135 0.01806 -0.01274 0.0191 -0.01413 C 0.01979 -0.01667 0.02014 -0.01922 0.02101 -0.02176 C 0.02153 -0.02315 0.0224 -0.02408 0.02292 -0.02547 C 0.02552 -0.0338 0.02188 -0.02801 0.02569 -0.03311 C 0.02639 -0.03519 0.02708 -0.03727 0.0276 -0.03936 C 0.02795 -0.04075 0.02813 -0.04213 0.02865 -0.04329 C 0.02917 -0.04468 0.02986 -0.04584 0.03056 -0.047 C 0.03125 -0.04862 0.03177 -0.05047 0.03247 -0.05209 C 0.03299 -0.05348 0.03385 -0.05463 0.03438 -0.05602 C 0.03542 -0.05926 0.03611 -0.06274 0.03715 -0.06621 C 0.03872 -0.0713 0.0401 -0.07639 0.04201 -0.08125 L 0.04583 -0.09144 C 0.04601 -0.09352 0.04618 -0.09584 0.0467 -0.09792 C 0.04722 -0.1 0.04792 -0.10209 0.04861 -0.10417 C 0.05069 -0.11158 0.04809 -0.10417 0.05139 -0.1132 C 0.05174 -0.11528 0.05191 -0.11737 0.05243 -0.11945 C 0.05538 -0.13334 0.05469 -0.12663 0.05625 -0.13588 C 0.05729 -0.1419 0.05747 -0.1463 0.05903 -0.15255 C 0.05938 -0.15371 0.05955 -0.1551 0.06007 -0.15625 C 0.06059 -0.15764 0.06146 -0.1588 0.06198 -0.15996 C 0.06528 -0.16899 0.06198 -0.16413 0.0658 -0.16899 C 0.06667 -0.17292 0.06684 -0.17385 0.06858 -0.17778 C 0.06875 -0.17825 0.07344 -0.18843 0.07535 -0.18936 C 0.09132 -0.1963 0.10764 -0.20232 0.12379 -0.20834 C 0.12569 -0.20903 0.1276 -0.20903 0.12951 -0.2095 L 0.1724 -0.20834 C 0.17344 -0.20834 0.17431 -0.20764 0.17517 -0.20695 C 0.17726 -0.20556 0.17899 -0.20348 0.1809 -0.20186 C 0.18247 -0.2007 0.18438 -0.19977 0.18576 -0.19815 C 0.18785 -0.19584 0.18993 -0.19352 0.19149 -0.19051 C 0.19201 -0.18936 0.19444 -0.18612 0.1934 -0.18681 C 0.18229 -0.1926 0.17188 -0.20047 0.16094 -0.20695 C 0.15938 -0.20788 0.15781 -0.2088 0.15625 -0.2095 C 0.15434 -0.21042 0.15208 -0.21065 0.15052 -0.21204 C 0.14948 -0.21297 0.14879 -0.21413 0.14757 -0.21459 C 0.14045 -0.21783 0.1342 -0.2176 0.12674 -0.21852 C 0.12292 -0.21806 0.1191 -0.21806 0.11528 -0.21713 C 0.11389 -0.2169 0.11267 -0.21575 0.11146 -0.21459 C 0.10885 -0.21227 0.10642 -0.2095 0.10382 -0.20695 C 0.10313 -0.20625 0.1026 -0.2051 0.10191 -0.2044 C 0.09722 -0.19977 0.09653 -0.2007 0.0934 -0.19561 C 0.08958 -0.18959 0.0934 -0.19399 0.08958 -0.18681 C 0.0875 -0.18264 0.0842 -0.17987 0.08281 -0.17524 C 0.08229 -0.17315 0.08142 -0.17107 0.0809 -0.16899 C 0.08056 -0.1669 0.08038 -0.16459 0.08004 -0.1625 C 0.07986 -0.16135 0.07934 -0.15996 0.07899 -0.1588 C 0.07882 -0.14306 0.07865 -0.12755 0.07813 -0.11181 C 0.07795 -0.10926 0.07674 -0.10325 0.07622 -0.10047 C 0.07552 -0.09607 0.075 -0.0919 0.07431 -0.08774 C 0.075 -0.0801 0.07569 -0.07246 0.07622 -0.06482 C 0.07743 -0.04908 0.07517 -0.05487 0.07899 -0.047 C 0.08542 -0.022 0.08004 -0.04028 0.12569 -0.01274 C 0.12656 -0.01227 0.1276 -0.01389 0.12865 -0.01413 C 0.13108 -0.01459 0.13368 -0.01482 0.13629 -0.01528 C 0.13785 -0.01575 0.13941 -0.01621 0.14097 -0.01667 C 0.14288 -0.01713 0.14479 -0.01737 0.1467 -0.01783 C 0.15104 -0.01899 0.15122 -0.01899 0.15521 -0.02038 C 0.15972 -0.025 0.16285 -0.02778 0.16667 -0.0345 C 0.16771 -0.03612 0.16858 -0.03774 0.16962 -0.03936 C 0.17014 -0.04075 0.17049 -0.04237 0.17135 -0.04329 C 0.17222 -0.04422 0.17326 -0.04422 0.17431 -0.04445 C 0.17674 -0.04769 0.17622 -0.0463 0.17708 -0.05093 C 0.18507 -0.08727 0.19306 -0.12362 0.20104 -0.15996 C 0.20122 -0.17014 0.20104 -0.18033 0.20191 -0.19051 C 0.20208 -0.19213 0.2033 -0.19283 0.20382 -0.19445 C 0.20434 -0.19584 0.20556 -0.20463 0.20573 -0.20579 C 0.20608 -0.20996 0.20625 -0.21436 0.2066 -0.21852 C 0.20694 -0.22014 0.20955 -0.22848 0.20955 -0.22871 C 0.2092 -0.23033 0.2099 -0.23357 0.20851 -0.23357 C 0.20694 -0.23357 0.20642 -0.23056 0.20573 -0.22871 C 0.20504 -0.22663 0.20521 -0.22431 0.20469 -0.22223 C 0.20417 -0.21922 0.20347 -0.21644 0.20278 -0.21343 C 0.2026 -0.20186 0.20243 -0.19051 0.20191 -0.17917 C 0.20156 -0.17269 0.20087 -0.16852 0.2 -0.1625 C 0.19965 -0.15788 0.19948 -0.15325 0.19913 -0.14862 C 0.19896 -0.147 0.19809 -0.14538 0.19809 -0.14352 C 0.19965 -0.10371 0.20174 -0.06389 0.20382 -0.02431 C 0.20399 -0.01945 0.20486 -0.01922 0.2066 -0.01528 C 0.20764 -0.0132 0.20816 -0.01065 0.20955 -0.00903 C 0.21111 -0.00695 0.21528 -0.00394 0.21528 -0.00371 C 0.24844 -0.00625 0.22153 -0.00232 0.24184 -0.00903 L 0.24948 -0.01158 C 0.25191 -0.01482 0.25313 -0.01667 0.25625 -0.01922 C 0.25799 -0.02061 0.26024 -0.0213 0.26198 -0.02292 C 0.26372 -0.02477 0.26493 -0.02755 0.26667 -0.0294 L 0.27135 -0.0345 C 0.27205 -0.03612 0.27222 -0.0382 0.27326 -0.03936 C 0.2974 -0.06436 0.29705 -0.04815 0.29705 -0.06227 " pathEditMode="relative" rAng="0" ptsTypes="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-1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>
                <a:latin typeface="Twinkl Precursive" panose="02000000000000000000" pitchFamily="2" charset="0"/>
              </a:rPr>
              <a:t>Watch and Copy the Pencil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14342" name="Letter"/>
          <p:cNvSpPr>
            <a:spLocks/>
          </p:cNvSpPr>
          <p:nvPr/>
        </p:nvSpPr>
        <p:spPr bwMode="auto">
          <a:xfrm>
            <a:off x="2887663" y="234632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B</a:t>
            </a:r>
          </a:p>
        </p:txBody>
      </p:sp>
      <p:sp>
        <p:nvSpPr>
          <p:cNvPr id="8" name="Start"/>
          <p:cNvSpPr/>
          <p:nvPr/>
        </p:nvSpPr>
        <p:spPr>
          <a:xfrm>
            <a:off x="3881438" y="2927350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3836988" y="4987332"/>
            <a:ext cx="250825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4441825"/>
            <a:ext cx="144621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-0.00538 0.32292 L 0.01111 0.00487 L 0.10643 0.00348 L 0.11563 0.01204 C 0.1165 0.01297 0.11841 0.01459 0.11841 0.01482 C 0.11927 0.01806 0.11927 0.01899 0.12118 0.02199 C 0.12275 0.02454 0.12657 0.02917 0.12657 0.0294 C 0.1283 0.04028 0.12657 0.03033 0.12934 0.0426 C 0.13282 0.05811 0.12813 0.03889 0.13125 0.05116 C 0.13073 0.05996 0.13073 0.07153 0.12934 0.08056 C 0.12917 0.08195 0.12882 0.08311 0.12848 0.08426 C 0.12639 0.10301 0.12917 0.08588 0.1257 0.09653 C 0.12327 0.10371 0.12483 0.1051 0.12014 0.11112 L 0.11476 0.11852 C 0.11233 0.12778 0.11545 0.11644 0.11198 0.12593 C 0.11146 0.12709 0.11164 0.12848 0.11094 0.12963 C 0.10955 0.13241 0.10747 0.1338 0.10556 0.13565 C 0.10486 0.13681 0.10417 0.13797 0.10365 0.13936 C 0.1033 0.14051 0.10278 0.14306 0.10278 0.14329 L 0.01198 0.15533 L 0.10556 0.15162 L 0.13854 0.18588 C 0.14289 0.19375 0.14323 0.19306 0.14497 0.20162 L 0.14688 0.21158 C 0.14653 0.22987 0.14636 0.24815 0.14584 0.26644 C 0.14584 0.26899 0.14532 0.27153 0.14497 0.27385 C 0.14445 0.27639 0.14358 0.2794 0.14219 0.28125 C 0.1415 0.28218 0.14045 0.28287 0.13941 0.28357 C 0.13525 0.29213 0.13768 0.28936 0.13299 0.29352 C 0.13247 0.29468 0.13195 0.29607 0.13125 0.29723 C 0.12674 0.30232 0.12535 0.30209 0.12014 0.3044 C 0.11927 0.30487 0.11841 0.30556 0.11736 0.30579 L 0.10452 0.30695 C 0.10278 0.30764 0.1007 0.30787 0.09914 0.30926 L 0.09636 0.31181 L -0.00277 0.31783 " pathEditMode="relative" rAng="0" ptsTypes="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66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15366" name="Letter"/>
          <p:cNvSpPr>
            <a:spLocks/>
          </p:cNvSpPr>
          <p:nvPr/>
        </p:nvSpPr>
        <p:spPr bwMode="auto">
          <a:xfrm>
            <a:off x="2887663" y="2501900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b</a:t>
            </a:r>
          </a:p>
        </p:txBody>
      </p:sp>
      <p:sp>
        <p:nvSpPr>
          <p:cNvPr id="8" name="Start"/>
          <p:cNvSpPr/>
          <p:nvPr/>
        </p:nvSpPr>
        <p:spPr>
          <a:xfrm>
            <a:off x="3087665" y="5200717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13243" y="4787129"/>
            <a:ext cx="252413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662" y="4056879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4441825"/>
            <a:ext cx="144621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-3.88889E-6 0.00023 C 0.00487 -0.00301 0.00955 -0.00556 0.01424 -0.00903 C 0.0158 -0.01019 0.01737 -0.01158 0.01893 -0.01274 C 0.0257 -0.01783 0.01997 -0.0125 0.02657 -0.01922 C 0.03681 -0.03959 0.02344 -0.01482 0.03612 -0.03195 C 0.03698 -0.03311 0.03785 -0.03473 0.03889 -0.03565 C 0.04341 -0.03982 0.04393 -0.03681 0.04844 -0.04329 C 0.05573 -0.05394 0.06389 -0.06343 0.07032 -0.075 C 0.07136 -0.07662 0.0724 -0.07824 0.07327 -0.0801 C 0.08108 -0.09885 0.07049 -0.07732 0.07709 -0.09028 C 0.07743 -0.0919 0.0783 -0.09723 0.079 -0.09908 C 0.07952 -0.10047 0.08021 -0.10162 0.08091 -0.10301 C 0.08125 -0.10463 0.08143 -0.10649 0.08177 -0.10811 C 0.0823 -0.11019 0.08334 -0.11227 0.08368 -0.11436 C 0.08438 -0.11783 0.08438 -0.12107 0.08473 -0.12454 C 0.08612 -0.14514 0.08421 -0.13635 0.08664 -0.14607 C 0.08698 -0.15301 0.08698 -0.15973 0.0875 -0.16644 C 0.08768 -0.16829 0.08837 -0.16968 0.08855 -0.17153 C 0.08907 -0.18033 0.08907 -0.18936 0.08941 -0.19815 C 0.08907 -0.20926 0.08837 -0.22014 0.08855 -0.23125 C 0.08872 -0.27362 0.08941 -0.31598 0.09046 -0.35811 C 0.09046 -0.36158 0.0915 -0.36505 0.09237 -0.36829 C 0.09202 -0.37037 0.09167 -0.37686 0.09132 -0.37477 C 0.08976 -0.3625 0.08889 -0.35024 0.08855 -0.33797 C 0.08837 -0.33426 0.09011 -0.28056 0.09046 -0.27431 C 0.09063 -0.21181 0.09132 -0.14908 0.09132 -0.08635 C 0.09132 0.00879 0.09254 -0.06829 0.08941 -0.04329 C 0.08768 -0.02894 0.08959 -0.0375 0.0875 -0.0294 C 0.08716 -0.02593 0.08664 -0.02269 0.08664 -0.01922 C 0.08664 -0.0169 0.08594 -0.01343 0.0875 -0.01274 C 0.08889 -0.01227 0.08889 -0.01621 0.08941 -0.01783 C 0.0908 -0.02477 0.09115 -0.02709 0.09237 -0.03565 C 0.09271 -0.03912 0.09289 -0.04237 0.09323 -0.04584 C 0.09358 -0.04885 0.09393 -0.05186 0.09427 -0.05463 C 0.09445 -0.06574 0.09462 -0.07686 0.09514 -0.08774 C 0.09532 -0.08959 0.09584 -0.09121 0.09618 -0.09283 C 0.09688 -0.09792 0.0974 -0.10301 0.09809 -0.10811 C 0.09827 -0.11065 0.09862 -0.1132 0.09896 -0.11574 C 0.09931 -0.11852 0.09931 -0.12176 0.1 -0.12454 C 0.10035 -0.12639 0.10122 -0.12801 0.10174 -0.12963 C 0.10521 -0.15625 0.10243 -0.14051 0.12466 -0.18936 C 0.12518 -0.19051 0.13073 -0.19399 0.13143 -0.19445 C 0.13247 -0.1963 0.13612 -0.20278 0.13802 -0.20463 C 0.14011 -0.20649 0.14254 -0.20787 0.14462 -0.20973 C 0.14931 -0.21343 0.14566 -0.21135 0.15035 -0.21343 C 0.16025 -0.21297 0.17014 -0.21343 0.17987 -0.21227 C 0.18108 -0.21204 0.18177 -0.21042 0.18282 -0.20973 C 0.19341 -0.20255 0.17552 -0.21644 0.18941 -0.20579 C 0.19688 -0.20024 0.19688 -0.2 0.20174 -0.19561 C 0.20278 -0.1926 0.20348 -0.18959 0.20469 -0.18681 C 0.20539 -0.18496 0.20677 -0.18357 0.20747 -0.18172 C 0.20816 -0.1801 0.20799 -0.17824 0.20851 -0.17662 C 0.20903 -0.17477 0.2099 -0.17338 0.21042 -0.17153 C 0.21112 -0.16852 0.21164 -0.16551 0.21233 -0.16274 C 0.21285 -0.16042 0.21355 -0.15834 0.21424 -0.15625 C 0.21546 -0.14815 0.2165 -0.1426 0.21702 -0.13473 C 0.21754 -0.12963 0.21771 -0.12454 0.21806 -0.11945 C 0.21754 -0.10139 0.22014 -0.09213 0.21511 -0.07894 C 0.21459 -0.07755 0.21389 -0.07639 0.2132 -0.075 C 0.21268 -0.07246 0.21216 -0.06991 0.21129 -0.06737 C 0.21077 -0.06574 0.2099 -0.06412 0.20938 -0.06227 C 0.20903 -0.06065 0.20938 -0.05857 0.20851 -0.05718 C 0.18664 -0.02824 0.19462 -0.03889 0.18177 -0.02801 C 0.17987 -0.02639 0.1783 -0.02385 0.17605 -0.02292 C 0.16528 -0.01829 0.17049 -0.02037 0.16094 -0.01667 C 0.15261 -0.01713 0.14427 -0.01667 0.13612 -0.01783 C 0.12448 -0.01945 0.12778 -0.02037 0.12084 -0.02431 C 0.11997 -0.02477 0.11893 -0.02524 0.11806 -0.02547 C 0.11302 -0.02732 0.10278 -0.03056 0.10278 -0.03033 C 0.09757 -0.03612 0.0974 -0.03565 0.09323 -0.04329 C 0.09219 -0.04537 0.08889 -0.04838 0.09046 -0.04954 C 0.09271 -0.05186 0.09618 -0.04885 0.09896 -0.04838 C 0.12327 -0.03218 0.0908 -0.05255 0.11424 -0.04213 C 0.11563 -0.04144 0.11667 -0.03936 0.11806 -0.0382 C 0.11927 -0.03727 0.12066 -0.03681 0.12188 -0.03565 C 0.14202 -0.01783 0.11476 -0.03982 0.13039 -0.02801 C 0.13316 -0.02593 0.13386 -0.02431 0.13698 -0.02292 C 0.15382 -0.01598 0.17066 -0.0088 0.1875 -0.00255 C 0.19028 -0.00162 0.19323 -0.00186 0.19618 -0.00139 C 0.19827 -0.00093 0.20052 -0.00047 0.20278 4.07407E-6 C 0.20782 -0.00047 0.21302 -0.0007 0.21806 -0.00139 C 0.22743 -0.00278 0.22882 -0.00394 0.23698 -0.00649 C 0.23993 -0.00741 0.24271 -0.00811 0.24566 -0.00903 C 0.24688 -0.00996 0.24827 -0.01065 0.24948 -0.01158 C 0.25643 -0.0169 0.24688 -0.01112 0.25799 -0.01783 C 0.26181 -0.02014 0.26407 -0.02037 0.26754 -0.02431 C 0.26997 -0.02686 0.27205 -0.0301 0.27414 -0.03311 L 0.27796 -0.0382 C 0.27952 -0.04028 0.28143 -0.04213 0.28282 -0.04445 C 0.28403 -0.04676 0.28507 -0.04908 0.28664 -0.05093 C 0.28733 -0.05209 0.28855 -0.05255 0.28941 -0.05348 C 0.29254 -0.05695 0.29167 -0.05741 0.29514 -0.05973 C 0.29601 -0.06042 0.29705 -0.06065 0.29809 -0.06112 C 0.29862 -0.06135 0.29931 -0.06181 0.3 -0.06227 " pathEditMode="relative" rAng="0" ptsTypes="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-1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16390" name="Letter"/>
          <p:cNvSpPr>
            <a:spLocks/>
          </p:cNvSpPr>
          <p:nvPr/>
        </p:nvSpPr>
        <p:spPr bwMode="auto">
          <a:xfrm>
            <a:off x="2887663" y="226218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C</a:t>
            </a:r>
          </a:p>
        </p:txBody>
      </p:sp>
      <p:sp>
        <p:nvSpPr>
          <p:cNvPr id="8" name="Start"/>
          <p:cNvSpPr/>
          <p:nvPr/>
        </p:nvSpPr>
        <p:spPr>
          <a:xfrm>
            <a:off x="5218113" y="2970213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254625" y="4618038"/>
            <a:ext cx="250825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525" y="1817688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175" y="4522788"/>
            <a:ext cx="135255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-4.72222E-6 0.00023 L -0.00729 -0.00371 C -0.00815 -0.00417 -0.0092 -0.0044 -0.01006 -0.0051 C -0.0125 -0.00649 -0.01475 -0.00903 -0.01736 -0.00996 C -0.01857 -0.01042 -0.01979 -0.01065 -0.021 -0.01111 C -0.02239 -0.01181 -0.02343 -0.0132 -0.02465 -0.01366 C -0.02673 -0.01436 -0.02899 -0.01436 -0.03107 -0.01482 L -0.03663 -0.01713 C -0.0375 -0.0176 -0.03836 -0.01806 -0.0394 -0.01852 C -0.04062 -0.01899 -0.04184 -0.01922 -0.04305 -0.01968 C -0.04496 -0.02037 -0.0467 -0.02176 -0.04861 -0.02223 C -0.05034 -0.02246 -0.07534 -0.02454 -0.07604 -0.02454 C -0.07725 -0.025 -0.07847 -0.0257 -0.07968 -0.0257 C -0.08993 -0.0257 -0.09079 -0.02524 -0.09809 -0.02338 C -0.10052 -0.02176 -0.10312 -0.02061 -0.10538 -0.01852 C -0.10642 -0.0176 -0.10711 -0.01667 -0.10815 -0.01598 C -0.10937 -0.01528 -0.11059 -0.01528 -0.1118 -0.01482 C -0.11284 -0.01366 -0.11354 -0.01227 -0.11458 -0.01111 C -0.11545 -0.01019 -0.11649 -0.00973 -0.11736 -0.00857 C -0.11927 -0.00649 -0.12048 -0.00278 -0.12291 -0.00139 C -0.12413 -0.00047 -0.12534 3.7037E-6 -0.12656 0.00115 C -0.13263 0.00694 -0.12569 0.00254 -0.13211 0.00972 C -0.13315 0.01088 -0.13454 0.01134 -0.13576 0.01203 C -0.13802 0.02129 -0.13472 0.01041 -0.1394 0.01828 C -0.13993 0.01921 -0.13993 0.02083 -0.14027 0.02199 C -0.14218 0.02754 -0.14166 0.02639 -0.14496 0.03055 C -0.14513 0.03171 -0.14548 0.03287 -0.14583 0.03426 C -0.14687 0.0375 -0.14861 0.04051 -0.14947 0.04398 L -0.15138 0.05139 C -0.15156 0.05532 -0.15173 0.05949 -0.15225 0.06342 C -0.15243 0.06527 -0.15277 0.06689 -0.15312 0.06851 C -0.15451 0.07476 -0.15503 0.07615 -0.15677 0.08194 C -0.15711 0.08796 -0.15746 0.09421 -0.15781 0.10023 C -0.15815 0.11203 -0.15781 0.12384 -0.15868 0.13564 C -0.15885 0.13819 -0.16041 0.14305 -0.16041 0.14328 C -0.16076 0.14583 -0.16111 0.14884 -0.16145 0.15162 C -0.16163 0.1537 -0.16215 0.15578 -0.16232 0.15787 C -0.16267 0.16111 -0.16284 0.16435 -0.16319 0.16759 C -0.16354 0.17037 -0.16388 0.17314 -0.16406 0.17615 C -0.16388 0.18472 -0.16371 0.19328 -0.16319 0.20185 C -0.16319 0.20347 -0.16267 0.20509 -0.16232 0.20671 C -0.16197 0.20879 -0.1618 0.21088 -0.16145 0.21273 C -0.16059 0.21759 -0.15989 0.21689 -0.15868 0.22268 C -0.15781 0.22615 -0.15798 0.22916 -0.15677 0.2324 C -0.15225 0.24467 -0.15798 0.22592 -0.15312 0.24097 C -0.15277 0.24213 -0.1526 0.24351 -0.15225 0.24467 C -0.15173 0.24606 -0.15086 0.24699 -0.15034 0.24838 C -0.15 0.24953 -0.14982 0.25092 -0.14947 0.25208 C -0.14479 0.26435 -0.15069 0.2456 -0.14583 0.26064 C -0.14461 0.26412 -0.14531 0.26504 -0.14305 0.26782 C -0.13923 0.27291 -0.14027 0.26805 -0.13472 0.27268 C -0.13038 0.27662 -0.13368 0.2743 -0.12829 0.27639 C -0.12656 0.27731 -0.12482 0.27824 -0.12291 0.27893 C -0.11145 0.28264 -0.12569 0.27777 -0.11649 0.28125 C -0.11423 0.28217 -0.10885 0.28356 -0.10729 0.28495 C -0.10642 0.28588 -0.10555 0.28703 -0.10451 0.2875 C -0.10243 0.28842 -0.09166 0.28981 -0.09079 0.29004 L -0.0467 0.28865 C -0.04322 0.28842 -0.04253 0.28657 -0.0394 0.28495 C -0.03819 0.28449 -0.03697 0.28426 -0.03576 0.28379 C -0.03385 0.28217 -0.03229 0.27986 -0.0302 0.27893 L -0.02465 0.27639 C -0.02239 0.27338 -0.01979 0.26944 -0.01649 0.26782 L -0.01371 0.26666 C -0.00711 0.25787 -0.01024 0.26134 -0.00451 0.25555 C -0.00399 0.25439 -0.00312 0.25324 -0.0026 0.25208 C -0.00225 0.25092 -0.00225 0.2493 -0.00173 0.24838 C -0.00104 0.24699 -4.72222E-6 0.24583 0.00105 0.24467 C 0.00296 0.23634 0.00191 0.23958 0.00382 0.23495 L 0.00382 0.23518 " pathEditMode="relative" rAng="0" ptsTypes="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17414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c</a:t>
            </a:r>
          </a:p>
        </p:txBody>
      </p:sp>
      <p:sp>
        <p:nvSpPr>
          <p:cNvPr id="8" name="Start"/>
          <p:cNvSpPr/>
          <p:nvPr/>
        </p:nvSpPr>
        <p:spPr>
          <a:xfrm>
            <a:off x="3286716" y="4742612"/>
            <a:ext cx="252412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638911" y="4308158"/>
            <a:ext cx="252412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687" y="3654924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175" y="4522788"/>
            <a:ext cx="135255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81 L -0.00521 -0.00787 C -0.00486 -0.00833 0.00851 -0.00833 0.01285 -0.01065 C 0.01389 -0.01134 0.01459 -0.0125 0.01563 -0.01319 C 0.01684 -0.01435 0.01823 -0.01481 0.01945 -0.01574 C 0.02465 -0.01967 0.01997 -0.01736 0.02518 -0.01967 C 0.02674 -0.02129 0.02847 -0.02291 0.02986 -0.02477 C 0.03629 -0.0331 0.02952 -0.02662 0.03559 -0.03356 C 0.03646 -0.03449 0.03768 -0.03518 0.03854 -0.03611 C 0.04011 -0.03773 0.04167 -0.03981 0.04323 -0.0412 C 0.04722 -0.04467 0.04705 -0.04236 0.05 -0.04768 C 0.0507 -0.04907 0.05104 -0.05116 0.05191 -0.05278 C 0.05261 -0.05416 0.05382 -0.05509 0.05469 -0.05648 C 0.05868 -0.06273 0.05417 -0.0581 0.05955 -0.06273 C 0.06007 -0.06412 0.06059 -0.06551 0.06146 -0.06666 C 0.06285 -0.06921 0.06528 -0.07106 0.06702 -0.07291 C 0.06736 -0.0743 0.06771 -0.07569 0.06806 -0.07685 C 0.06858 -0.07847 0.06945 -0.08009 0.06997 -0.08194 C 0.07101 -0.08565 0.07188 -0.08958 0.07274 -0.09329 C 0.07309 -0.09467 0.07361 -0.09583 0.07379 -0.09722 C 0.07448 -0.10162 0.07483 -0.1044 0.0757 -0.10856 C 0.07656 -0.11296 0.07726 -0.11389 0.07847 -0.11875 C 0.07917 -0.12129 0.07934 -0.12407 0.08038 -0.12639 C 0.0816 -0.1287 0.09063 -0.14791 0.09097 -0.1493 C 0.09149 -0.15185 0.09167 -0.15463 0.09288 -0.15694 C 0.0941 -0.15949 0.09757 -0.16666 0.09948 -0.16967 C 0.10104 -0.17176 0.10295 -0.17338 0.10417 -0.17592 C 0.10486 -0.17708 0.10538 -0.17847 0.10608 -0.17963 C 0.10695 -0.18102 0.10816 -0.18217 0.10903 -0.18356 C 0.1099 -0.18518 0.11007 -0.18704 0.11094 -0.18866 C 0.11181 -0.19051 0.11285 -0.1919 0.11372 -0.19375 C 0.11459 -0.19537 0.11476 -0.19722 0.11563 -0.19884 C 0.11823 -0.20347 0.11875 -0.20231 0.1224 -0.20509 C 0.13056 -0.2118 0.125 -0.20949 0.13281 -0.21157 C 0.13368 -0.21227 0.13472 -0.21342 0.13559 -0.21412 C 0.13663 -0.21458 0.1375 -0.21528 0.13854 -0.21528 C 0.1559 -0.21481 0.17344 -0.21366 0.19097 -0.21273 C 0.19184 -0.2118 0.19288 -0.21111 0.19375 -0.21018 C 0.19497 -0.20903 0.19618 -0.20741 0.19757 -0.20648 C 0.19913 -0.20532 0.2007 -0.20463 0.20226 -0.20393 C 0.20209 -0.20648 0.20226 -0.20926 0.20139 -0.21157 C 0.20087 -0.21273 0.19948 -0.2125 0.19844 -0.21273 L 0.16042 -0.22407 C 0.15538 -0.22384 0.15018 -0.2243 0.14514 -0.22291 C 0.14358 -0.22245 0.14271 -0.22014 0.14132 -0.21921 C 0.13802 -0.21666 0.13594 -0.2169 0.13281 -0.21412 C 0.12656 -0.2081 0.13316 -0.21157 0.12709 -0.20903 C 0.12431 -0.20602 0.12101 -0.20347 0.11858 -0.2 C 0.11024 -0.18889 0.12031 -0.20301 0.11372 -0.19236 C 0.11146 -0.18866 0.11077 -0.18866 0.10799 -0.18611 C 0.10712 -0.18403 0.10625 -0.18171 0.10521 -0.17963 C 0.10452 -0.17847 0.10382 -0.17731 0.1033 -0.17592 C 0.10226 -0.17384 0.10139 -0.17176 0.10035 -0.16967 C 0.10018 -0.16782 0.09983 -0.1662 0.09948 -0.16458 C 0.09896 -0.1618 0.09792 -0.15949 0.09757 -0.15694 C 0.09722 -0.15463 0.09688 -0.15254 0.09653 -0.15046 C 0.09601 -0.14629 0.09549 -0.14074 0.09479 -0.13657 C 0.09445 -0.13518 0.0941 -0.13403 0.09375 -0.13264 C 0.09254 -0.10347 0.09219 -0.10579 0.09375 -0.07176 C 0.09375 -0.07037 0.09427 -0.06898 0.09479 -0.06782 C 0.09722 -0.0618 0.0974 -0.06389 0.10035 -0.05903 C 0.10382 -0.05347 0.10122 -0.05717 0.1033 -0.05139 C 0.10382 -0.05 0.10452 -0.04884 0.10521 -0.04768 C 0.10556 -0.04606 0.10643 -0.04051 0.10712 -0.03866 C 0.10764 -0.03727 0.10816 -0.03588 0.10903 -0.03495 C 0.11007 -0.03379 0.11146 -0.0331 0.11285 -0.03241 L 0.11858 -0.02477 C 0.11962 -0.02338 0.12309 -0.01782 0.12518 -0.01713 C 0.12726 -0.0162 0.12969 -0.0162 0.13177 -0.01574 C 0.13403 -0.01458 0.13629 -0.01296 0.13854 -0.01204 C 0.1467 -0.00856 0.16649 -0.0118 0.16893 -0.01204 C 0.17118 -0.0125 0.17344 -0.01273 0.1757 -0.01319 C 0.17656 -0.01366 0.17761 -0.01412 0.17847 -0.01458 L 0.22899 -0.0412 C 0.23507 -0.04444 0.23837 -0.04467 0.24514 -0.04768 C 0.24688 -0.04838 0.24827 -0.0493 0.25 -0.05023 C 0.25087 -0.05069 0.25191 -0.05092 0.25278 -0.05139 C 0.26424 -0.05903 0.24879 -0.0493 0.25764 -0.05648 C 0.25851 -0.05717 0.25955 -0.05741 0.26042 -0.05787 C 0.2625 -0.06204 0.26146 -0.06041 0.26337 -0.06273 " pathEditMode="relative" rAng="0" ptsTypes="AAAAA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20" y="-1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18438" name="Letter"/>
          <p:cNvSpPr>
            <a:spLocks/>
          </p:cNvSpPr>
          <p:nvPr/>
        </p:nvSpPr>
        <p:spPr bwMode="auto">
          <a:xfrm>
            <a:off x="2887663" y="23320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D</a:t>
            </a:r>
          </a:p>
        </p:txBody>
      </p:sp>
      <p:sp>
        <p:nvSpPr>
          <p:cNvPr id="8" name="Start"/>
          <p:cNvSpPr/>
          <p:nvPr/>
        </p:nvSpPr>
        <p:spPr>
          <a:xfrm>
            <a:off x="3705225" y="2944813"/>
            <a:ext cx="250825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3657600" y="4963475"/>
            <a:ext cx="250825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588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00" y="4273550"/>
            <a:ext cx="1181100" cy="193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-0.00174 0.31574 L 0.01094 -0.00116 L 0.1257 -0.00116 C 0.12847 0.00047 0.13142 0.00162 0.13403 0.00371 C 0.14618 0.0132 0.1283 0.00232 0.13941 0.00972 C 0.14705 0.01482 0.13715 0.00648 0.14497 0.01343 C 0.14948 0.02246 0.14375 0.01134 0.14948 0.02084 C 0.15469 0.02894 0.14636 0.02014 0.15695 0.03426 C 0.15868 0.03658 0.16094 0.03866 0.16233 0.04167 L 0.16615 0.04884 C 0.16979 0.06875 0.16406 0.04051 0.16875 0.05741 C 0.16945 0.05949 0.16927 0.06158 0.16979 0.06366 C 0.17031 0.06597 0.17066 0.06852 0.17153 0.07084 C 0.17222 0.07246 0.17292 0.07408 0.17344 0.07593 C 0.17465 0.08079 0.17552 0.0875 0.17622 0.09306 C 0.17656 0.0963 0.17691 0.09954 0.17708 0.10278 C 0.17726 0.1088 0.17708 0.11505 0.17708 0.12107 L 0.17066 0.22014 C 0.17031 0.22384 0.17049 0.22755 0.16979 0.23125 C 0.16945 0.23264 0.16858 0.23357 0.16788 0.23496 C 0.16701 0.23658 0.16597 0.2382 0.16511 0.23982 C 0.15833 0.25255 0.1691 0.23334 0.16059 0.24699 C 0.15677 0.25324 0.16111 0.24884 0.1559 0.25324 C 0.15365 0.2625 0.15712 0.25139 0.15226 0.25926 C 0.15174 0.26042 0.15208 0.26204 0.15139 0.26297 C 0.1507 0.26412 0.14948 0.26459 0.14861 0.26551 C 0.14549 0.26898 0.14497 0.27199 0.14045 0.27408 C 0.13854 0.27477 0.13663 0.27523 0.1349 0.27639 C 0.13368 0.27732 0.13247 0.27801 0.13125 0.27894 C 0.13021 0.27963 0.12951 0.28079 0.12847 0.28125 C 0.12083 0.28634 0.1316 0.27732 0.12205 0.28496 C 0.12014 0.28658 0.1184 0.2882 0.11649 0.28982 C 0.11563 0.29074 0.11476 0.2919 0.11372 0.29236 C 0.10747 0.29514 0.11528 0.2919 0.10642 0.29491 C 0.10556 0.29514 0.10469 0.2956 0.10365 0.29607 C 0.10243 0.29653 0.10122 0.29676 0.1 0.29722 C 0.09358 0.29584 0.09636 0.29607 0.09184 0.29607 L -0.00174 0.3132 " pathEditMode="relative" ptsTypes="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19462" name="Letter"/>
          <p:cNvSpPr>
            <a:spLocks/>
          </p:cNvSpPr>
          <p:nvPr/>
        </p:nvSpPr>
        <p:spPr bwMode="auto">
          <a:xfrm>
            <a:off x="2887663" y="2501900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d</a:t>
            </a:r>
          </a:p>
        </p:txBody>
      </p:sp>
      <p:sp>
        <p:nvSpPr>
          <p:cNvPr id="8" name="Start"/>
          <p:cNvSpPr/>
          <p:nvPr/>
        </p:nvSpPr>
        <p:spPr>
          <a:xfrm>
            <a:off x="3069364" y="5192645"/>
            <a:ext cx="252412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93773" y="4761278"/>
            <a:ext cx="250825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570" y="4029801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00" y="4273550"/>
            <a:ext cx="1181100" cy="193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0.00023 L 1.11111E-6 0.00023 C 0.00555 -0.00231 0.01128 -0.00463 0.01701 -0.00625 C 0.0184 -0.00694 0.01944 -0.00694 0.02083 -0.00764 C 0.02517 -0.00995 0.0309 -0.01481 0.03403 -0.01921 C 0.03507 -0.02037 0.03611 -0.02176 0.03715 -0.02292 C 0.03715 -0.0243 0.0375 -0.02546 0.03802 -0.02662 C 0.04045 -0.0331 0.0408 -0.03194 0.04253 -0.03819 C 0.04358 -0.04051 0.04462 -0.0456 0.04462 -0.0456 C 0.04496 -0.0493 0.04653 -0.06157 0.04757 -0.06342 C 0.05 -0.06829 0.04861 -0.0662 0.05139 -0.06991 C 0.05174 -0.07106 0.05174 -0.07245 0.05208 -0.07361 C 0.05364 -0.07708 0.05503 -0.07847 0.05712 -0.08125 C 0.0592 -0.09051 0.05608 -0.0787 0.06076 -0.09004 C 0.06528 -0.10069 0.06076 -0.09236 0.06354 -0.10185 C 0.06788 -0.11481 0.06701 -0.10764 0.06927 -0.11944 C 0.06996 -0.12153 0.06996 -0.12361 0.07031 -0.12569 C 0.07066 -0.12801 0.0717 -0.12986 0.07239 -0.13217 C 0.07448 -0.14421 0.07378 -0.14305 0.07517 -0.1537 C 0.07569 -0.15903 0.07743 -0.16389 0.07882 -0.16898 C 0.07917 -0.17153 0.07986 -0.17847 0.0809 -0.18171 C 0.08194 -0.18611 0.08455 -0.19051 0.08663 -0.19421 C 0.08871 -0.20254 0.08594 -0.19352 0.09028 -0.20185 C 0.09132 -0.20347 0.09097 -0.20625 0.09236 -0.20694 C 0.09983 -0.21088 0.10799 -0.21204 0.11614 -0.21458 C 0.11719 -0.21504 0.11788 -0.21574 0.11892 -0.21597 C 0.125 -0.21667 0.13108 -0.21667 0.13715 -0.21713 C 0.15052 -0.2162 0.16371 -0.2162 0.17691 -0.21458 C 0.1783 -0.21435 0.17969 -0.21273 0.1809 -0.21204 C 0.18194 -0.21157 0.18264 -0.21134 0.18368 -0.21088 C 0.18507 -0.20949 0.18611 -0.20833 0.1875 -0.20694 C 0.18837 -0.20602 0.18941 -0.20555 0.19045 -0.2044 C 0.19618 -0.19792 0.1908 -0.20347 0.19531 -0.19676 C 0.19722 -0.19375 0.20174 -0.18796 0.20174 -0.18773 C 0.20139 -0.19004 0.20174 -0.19236 0.20069 -0.19421 C 0.2 -0.19606 0.19861 -0.19745 0.19722 -0.19815 C 0.18472 -0.20417 0.17222 -0.20903 0.15989 -0.21458 C 0.14531 -0.21389 0.13073 -0.21458 0.11614 -0.21204 C 0.1125 -0.21157 0.10903 -0.20903 0.1066 -0.20579 C 0.10469 -0.20324 0.10295 -0.20139 0.10191 -0.19815 C 0.09948 -0.19143 0.10017 -0.19143 0.09878 -0.18542 C 0.09809 -0.18148 0.09618 -0.17407 0.09618 -0.17384 C 0.0941 -0.15648 0.09618 -0.17199 0.0941 -0.15995 C 0.09097 -0.13981 0.0934 -0.15393 0.09132 -0.14213 C 0.09167 -0.12986 0.09167 -0.11759 0.09236 -0.10532 C 0.09236 -0.1037 0.09305 -0.10208 0.09305 -0.10023 C 0.09375 -0.09444 0.0941 -0.08866 0.0941 -0.08287 C 0.09444 -0.07037 0.09201 -0.05301 0.09687 -0.04074 C 0.1026 -0.02662 0.09844 -0.03819 0.10364 -0.0294 C 0.1066 -0.02384 0.10764 -0.01852 0.11337 -0.01643 C 0.11441 -0.0162 0.1158 -0.01574 0.11719 -0.01551 C 0.12031 -0.01435 0.12639 -0.01273 0.12639 -0.01273 L 0.15885 -0.02292 C 0.16059 -0.02361 0.16198 -0.025 0.16371 -0.02546 C 0.1684 -0.02731 0.17257 -0.02731 0.17691 -0.03055 C 0.20104 -0.04884 0.17413 -0.03032 0.19149 -0.0419 C 0.19253 -0.04421 0.19392 -0.04629 0.19531 -0.04815 C 0.19618 -0.05 0.19826 -0.05092 0.19896 -0.05324 C 0.20816 -0.09305 0.21562 -0.13287 0.22378 -0.17268 C 0.22639 -0.25741 0.22517 -0.34792 0.22552 -0.38356 C 0.22604 -0.41944 0.22674 -0.37222 0.22674 -0.38727 C 0.22674 -0.39676 0.22552 -0.41065 0.22552 -0.40139 L 0.21215 -0.0206 C 0.21458 -0.01134 0.21389 -0.00995 0.21805 -0.00393 C 0.21996 -0.00116 0.22378 0.00394 0.22378 0.00417 C 0.2316 0.00324 0.23976 0.00417 0.24757 0.00255 C 0.25052 0.00185 0.2526 -0.00162 0.25503 -0.00254 L 0.25799 -0.00393 C 0.25833 -0.00417 0.26441 -0.0118 0.26649 -0.01273 C 0.27031 -0.01481 0.27101 -0.01273 0.2743 -0.01643 C 0.28351 -0.02685 0.29201 -0.0375 0.30087 -0.04815 C 0.30174 -0.04954 0.30278 -0.05092 0.30382 -0.05208 C 0.30486 -0.05324 0.30625 -0.05393 0.30764 -0.05463 C 0.31476 -0.05879 0.31267 -0.05833 0.31632 -0.05833 " pathEditMode="relative" rAng="0" ptsTypes="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16" y="-2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0486" name="Letter"/>
          <p:cNvSpPr>
            <a:spLocks/>
          </p:cNvSpPr>
          <p:nvPr/>
        </p:nvSpPr>
        <p:spPr bwMode="auto">
          <a:xfrm>
            <a:off x="2887663" y="23320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E</a:t>
            </a:r>
          </a:p>
        </p:txBody>
      </p:sp>
      <p:sp>
        <p:nvSpPr>
          <p:cNvPr id="8" name="Start"/>
          <p:cNvSpPr/>
          <p:nvPr/>
        </p:nvSpPr>
        <p:spPr>
          <a:xfrm>
            <a:off x="3937000" y="2908300"/>
            <a:ext cx="252413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159375" y="4969914"/>
            <a:ext cx="250825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013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213" y="4598988"/>
            <a:ext cx="1965325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7.40741E-7 L -0.00173 0.3169 L 0.01198 7.40741E-7 L 0.13959 -0.00231 L 0.00834 0.15162 L 0.10365 0.14931 L -0.0026 0.32061 L 0.13577 0.31204 " pathEditMode="relative" ptsTypes="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1510" name="Letter"/>
          <p:cNvSpPr>
            <a:spLocks/>
          </p:cNvSpPr>
          <p:nvPr/>
        </p:nvSpPr>
        <p:spPr bwMode="auto">
          <a:xfrm>
            <a:off x="2887663" y="1670050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e</a:t>
            </a:r>
          </a:p>
        </p:txBody>
      </p:sp>
      <p:sp>
        <p:nvSpPr>
          <p:cNvPr id="8" name="Start"/>
          <p:cNvSpPr/>
          <p:nvPr/>
        </p:nvSpPr>
        <p:spPr>
          <a:xfrm>
            <a:off x="3283177" y="4323442"/>
            <a:ext cx="252412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604557" y="3861207"/>
            <a:ext cx="252413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383" y="3162186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213" y="4598988"/>
            <a:ext cx="1965325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1.48148E-6 L -7.5E-6 -1.48148E-6 L 0.0085 -0.00139 C 0.01197 -0.00185 0.01545 -0.00208 0.01892 -0.00254 C 0.02725 -0.00416 0.0177 -0.00416 0.02847 -0.00648 L 0.0342 -0.00764 C 0.03715 -0.01157 0.03558 -0.01018 0.04079 -0.01273 C 0.0427 -0.01365 0.04652 -0.01528 0.04652 -0.01528 C 0.04791 -0.01666 0.04895 -0.01805 0.05034 -0.01921 C 0.05138 -0.0199 0.05624 -0.02153 0.05711 -0.02176 C 0.0592 -0.02338 0.06163 -0.025 0.06371 -0.02685 C 0.0651 -0.02801 0.06614 -0.02963 0.06753 -0.03055 C 0.06874 -0.03148 0.07013 -0.03148 0.07135 -0.03194 C 0.07256 -0.0331 0.0769 -0.03819 0.07899 -0.03958 C 0.07986 -0.04004 0.0809 -0.04004 0.08176 -0.04074 C 0.0835 -0.0419 0.08489 -0.04352 0.08663 -0.04444 C 0.09288 -0.04861 0.09218 -0.04815 0.09808 -0.04953 C 0.10503 -0.05578 0.09617 -0.04838 0.10468 -0.05463 C 0.10989 -0.05856 0.1052 -0.05625 0.11041 -0.05856 C 0.11163 -0.05972 0.11284 -0.06134 0.11423 -0.06227 C 0.12395 -0.06967 0.10538 -0.05092 0.12274 -0.06875 C 0.1335 -0.07963 0.14444 -0.09051 0.1552 -0.10162 C 0.15694 -0.10347 0.15815 -0.10625 0.15989 -0.1081 C 0.16562 -0.11412 0.16301 -0.11157 0.16753 -0.11574 C 0.17187 -0.12708 0.16631 -0.11319 0.17413 -0.12963 C 0.1769 -0.13541 0.17534 -0.13333 0.17708 -0.13842 C 0.1776 -0.14028 0.17847 -0.1419 0.17899 -0.14352 C 0.17968 -0.1456 0.18038 -0.14791 0.1809 -0.15 C 0.18159 -0.15254 0.18281 -0.15764 0.18281 -0.15764 C 0.18176 -0.16944 0.18107 -0.18125 0.17986 -0.19305 C 0.17986 -0.19444 0.17968 -0.19606 0.17899 -0.19699 C 0.17534 -0.20185 0.17222 -0.20347 0.16857 -0.20717 C 0.16718 -0.20833 0.16597 -0.20972 0.16475 -0.21088 C 0.16319 -0.21227 0.16145 -0.21319 0.15989 -0.21481 C 0.1585 -0.2162 0.15763 -0.21852 0.15607 -0.2199 C 0.15538 -0.2206 0.14982 -0.22222 0.14947 -0.22222 C 0.14409 -0.22199 0.13854 -0.22245 0.13333 -0.22106 C 0.13055 -0.22037 0.12569 -0.21597 0.12569 -0.21597 C 0.12465 -0.21481 0.12395 -0.21319 0.12274 -0.21227 C 0.11979 -0.20926 0.11874 -0.21041 0.11614 -0.20717 C 0.10746 -0.19583 0.09895 -0.18426 0.09045 -0.17291 L 0.08854 -0.16528 C 0.08819 -0.16389 0.08801 -0.1625 0.08749 -0.16134 L 0.08558 -0.15625 C 0.08263 -0.14051 0.08645 -0.16018 0.08367 -0.14745 C 0.08333 -0.14583 0.08333 -0.14398 0.08281 -0.14236 C 0.08229 -0.14097 0.08142 -0.13981 0.0809 -0.13842 C 0.07777 -0.11805 0.07881 -0.12801 0.08176 -0.08657 C 0.08194 -0.08379 0.08281 -0.08125 0.08367 -0.07893 L 0.08558 -0.07384 C 0.08593 -0.07129 0.08611 -0.06852 0.08663 -0.0662 C 0.08749 -0.06203 0.08888 -0.06065 0.09045 -0.05717 C 0.09826 -0.03865 0.08784 -0.0625 0.09322 -0.04838 C 0.09374 -0.04699 0.09461 -0.04583 0.09513 -0.04444 C 0.0967 -0.04028 0.09635 -0.0331 0.09999 -0.03055 C 0.10885 -0.0243 0.11736 -0.0169 0.12656 -0.01157 C 0.12916 -0.00995 0.13229 -0.01065 0.13524 -0.01018 C 0.14201 -0.00903 0.14027 -0.00949 0.14565 -0.00764 C 0.15798 -0.0081 0.17048 -0.0074 0.18281 -0.00903 C 0.18454 -0.00926 0.18593 -0.0118 0.18749 -0.01273 C 0.18975 -0.01435 0.19201 -0.01551 0.19426 -0.01666 C 0.19826 -0.01875 0.20659 -0.02291 0.20659 -0.02291 C 0.2085 -0.02546 0.21006 -0.02847 0.21232 -0.03055 C 0.21371 -0.03194 0.21562 -0.03217 0.21701 -0.0331 C 0.22569 -0.03889 0.2177 -0.03611 0.22847 -0.03819 C 0.23003 -0.03912 0.23176 -0.03958 0.23333 -0.04074 C 0.23437 -0.04166 0.23506 -0.04352 0.23611 -0.04444 C 0.23697 -0.0456 0.23819 -0.04606 0.23906 -0.04699 C 0.24496 -0.05393 0.24045 -0.05046 0.24652 -0.05602 C 0.24722 -0.05648 0.25295 -0.06088 0.25416 -0.06227 C 0.25555 -0.06389 0.25711 -0.06528 0.25798 -0.06736 C 0.2585 -0.06852 0.25798 -0.0699 0.25798 -0.07129 " pathEditMode="relative" ptsTypes="AAAAAAAAA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2534" name="Letter"/>
          <p:cNvSpPr>
            <a:spLocks/>
          </p:cNvSpPr>
          <p:nvPr/>
        </p:nvSpPr>
        <p:spPr bwMode="auto">
          <a:xfrm>
            <a:off x="2887663" y="23320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F</a:t>
            </a:r>
          </a:p>
        </p:txBody>
      </p:sp>
      <p:sp>
        <p:nvSpPr>
          <p:cNvPr id="8" name="Start"/>
          <p:cNvSpPr/>
          <p:nvPr/>
        </p:nvSpPr>
        <p:spPr>
          <a:xfrm>
            <a:off x="4037013" y="2905125"/>
            <a:ext cx="252412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4899025" y="4027488"/>
            <a:ext cx="252413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213225"/>
            <a:ext cx="784225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1111E-6 7.40741E-7 L -0.0073 0.32801 L 0.00815 7.40741E-7 L 0.13663 -0.00347 L -8.61111E-6 0.17014 L 0.09895 0.16528 " pathEditMode="relative" ptsTypes="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3558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f</a:t>
            </a:r>
          </a:p>
        </p:txBody>
      </p:sp>
      <p:sp>
        <p:nvSpPr>
          <p:cNvPr id="8" name="Start"/>
          <p:cNvSpPr/>
          <p:nvPr/>
        </p:nvSpPr>
        <p:spPr>
          <a:xfrm>
            <a:off x="3356655" y="4628128"/>
            <a:ext cx="252412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530035" y="4263232"/>
            <a:ext cx="250825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861" y="3456271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213225"/>
            <a:ext cx="784225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0115 L 0.16945 -0.16899 C 0.17101 -0.17223 0.17275 -0.17547 0.17413 -0.17917 C 0.18021 -0.19352 0.16945 -0.1713 0.17709 -0.18658 C 0.17726 -0.18797 0.1783 -0.19399 0.179 -0.19561 C 0.18004 -0.19815 0.18212 -0.20024 0.18282 -0.20325 C 0.18507 -0.21204 0.18212 -0.20116 0.18559 -0.21204 C 0.18611 -0.2132 0.18611 -0.21482 0.18663 -0.21598 C 0.18733 -0.21783 0.18854 -0.21922 0.18941 -0.22107 C 0.19219 -0.23172 0.18837 -0.21852 0.19236 -0.22732 C 0.19288 -0.22848 0.19306 -0.22987 0.19323 -0.23102 C 0.1941 -0.23542 0.19462 -0.23982 0.19618 -0.24375 C 0.1967 -0.24561 0.19757 -0.24723 0.19809 -0.24885 C 0.19896 -0.25255 0.20035 -0.25996 0.20087 -0.26413 C 0.20122 -0.26783 0.20157 -0.27176 0.20191 -0.27547 C 0.1967 -0.29283 0.19306 -0.31112 0.18663 -0.32755 C 0.1849 -0.33195 0.18091 -0.33357 0.17795 -0.33658 C 0.17674 -0.33774 0.17535 -0.33889 0.17413 -0.34028 C 0.17361 -0.34121 0.17309 -0.34237 0.17222 -0.34283 C 0.17118 -0.34352 0.16979 -0.34375 0.16858 -0.34399 C 0.16094 -0.34375 0.1533 -0.34399 0.14566 -0.34283 C 0.14445 -0.3426 0.14375 -0.34121 0.14271 -0.34028 C 0.14063 -0.3382 0.13768 -0.33542 0.13611 -0.33264 C 0.13507 -0.33079 0.1342 -0.32848 0.13334 -0.32639 C 0.13229 -0.32454 0.13125 -0.32292 0.13038 -0.3213 C 0.12969 -0.31991 0.12917 -0.31875 0.12847 -0.31737 C 0.12761 -0.31575 0.12657 -0.31413 0.1257 -0.31227 C 0.125 -0.31112 0.12448 -0.30973 0.12379 -0.30857 C 0.12292 -0.30718 0.1217 -0.30625 0.12084 -0.30463 C 0.11945 -0.30232 0.11841 -0.29977 0.11702 -0.29723 L 0.11511 -0.29329 L 0.11702 -0.28959 L 0.1 0.13819 C 0.09827 0.14166 0.09705 0.14537 0.09514 0.14837 C 0.0941 0.15 0.09271 0.15092 0.09132 0.15231 C 0.0882 0.15532 0.08924 0.15439 0.08559 0.15601 C 0.08403 0.15787 0.08264 0.15972 0.08091 0.16111 C 0.08004 0.1618 0.07882 0.1618 0.07795 0.1625 C 0.06997 0.16851 0.07795 0.16458 0.07136 0.16759 C 0.07032 0.16828 0.06962 0.16944 0.06858 0.17013 C 0.06736 0.1706 0.06597 0.17175 0.06476 0.17129 C 0.0474 0.16481 0.03038 0.15694 0.0132 0.14976 C 0.01233 0.14814 0.00851 0.14236 0.00747 0.13958 C 0.00712 0.13842 0.00695 0.13703 0.0066 0.13564 C 0.00729 0.12824 0.00747 0.12037 0.00851 0.11296 C 0.00938 0.10532 0.01042 0.10717 0.01424 0.10277 C 0.02153 0.09421 0.01476 0.10046 0.02084 0.09513 C 0.02275 0.09143 0.0257 0.08495 0.02847 0.08379 L 0.0342 0.08125 L 0.03698 0.07986 L 0.16476 0.02152 C 0.17743 0.01435 0.19045 0.0081 0.20278 4.81481E-6 C 0.20521 -0.00163 0.20695 -0.00463 0.20851 -0.00764 L 0.21233 -0.01528 C 0.21389 -0.022 0.2125 -0.01829 0.21806 -0.02547 L 0.22084 -0.02917 C 0.22153 -0.0301 0.22205 -0.03125 0.22275 -0.03172 C 0.22657 -0.03426 0.22639 -0.0338 0.22952 -0.03681 C 0.23716 -0.04422 0.23038 -0.03774 0.23525 -0.04329 C 0.23698 -0.04538 0.24097 -0.04954 0.24097 -0.04931 " pathEditMode="relative" rAng="0" ptsTypes="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4582" name="Letter"/>
          <p:cNvSpPr>
            <a:spLocks/>
          </p:cNvSpPr>
          <p:nvPr/>
        </p:nvSpPr>
        <p:spPr bwMode="auto">
          <a:xfrm>
            <a:off x="2887663" y="23320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G</a:t>
            </a:r>
          </a:p>
        </p:txBody>
      </p:sp>
      <p:sp>
        <p:nvSpPr>
          <p:cNvPr id="8" name="Start"/>
          <p:cNvSpPr/>
          <p:nvPr/>
        </p:nvSpPr>
        <p:spPr>
          <a:xfrm>
            <a:off x="5108575" y="3060700"/>
            <a:ext cx="252413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527675" y="3992014"/>
            <a:ext cx="252413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1931988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4422775"/>
            <a:ext cx="1728787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1.11111E-6 L -6.11111E-6 -1.11111E-6 C -0.00574 -0.01226 -0.00209 -0.00763 -0.01008 -0.01458 L -0.01286 -0.01713 L -0.01563 -0.01944 C -0.01615 -0.02083 -0.0165 -0.02222 -0.01737 -0.02314 C -0.01824 -0.02407 -0.01928 -0.02384 -0.02015 -0.02453 C -0.02727 -0.02847 -0.02032 -0.02615 -0.03022 -0.02801 L -0.03577 -0.03055 C -0.03664 -0.03101 -0.03751 -0.03171 -0.03855 -0.03171 L -0.04584 -0.0331 C -0.06181 -0.04004 -0.04983 -0.03518 -0.09081 -0.0331 C -0.09202 -0.03287 -0.09445 -0.03171 -0.09445 -0.03171 L -0.14584 0.00371 L -0.17883 0.09792 L -0.16876 0.225 L -0.09549 0.29121 L -0.01563 0.26667 L 0.00728 0.21899 L 0.00555 0.14074 L -0.05869 0.14931 L 0.04322 0.14306 " pathEditMode="relative" ptsTypes="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5606" name="Letter"/>
          <p:cNvSpPr>
            <a:spLocks/>
          </p:cNvSpPr>
          <p:nvPr/>
        </p:nvSpPr>
        <p:spPr bwMode="auto">
          <a:xfrm>
            <a:off x="2887663" y="1670050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g</a:t>
            </a:r>
          </a:p>
        </p:txBody>
      </p:sp>
      <p:sp>
        <p:nvSpPr>
          <p:cNvPr id="8" name="Start"/>
          <p:cNvSpPr/>
          <p:nvPr/>
        </p:nvSpPr>
        <p:spPr>
          <a:xfrm>
            <a:off x="3020605" y="4338366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66130" y="3865971"/>
            <a:ext cx="252413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017" y="3175522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4422775"/>
            <a:ext cx="1728787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2.77778E-7 0.00023 C 0.00365 -0.00047 0.00764 4.81481E-6 0.01128 -0.00116 C 0.01267 -0.00163 0.01319 -0.00394 0.01424 -0.0051 C 0.01528 -0.00602 0.01667 -0.00695 0.01806 -0.00764 C 0.01997 -0.00857 0.02483 -0.0095 0.02656 -0.01019 C 0.0276 -0.01042 0.02847 -0.01088 0.02951 -0.01135 C 0.03038 -0.01274 0.03125 -0.01413 0.03229 -0.01528 C 0.0349 -0.01806 0.03594 -0.01806 0.03906 -0.02014 C 0.03993 -0.02107 0.0408 -0.022 0.04184 -0.02269 C 0.0434 -0.0257 0.04479 -0.02894 0.04653 -0.03172 C 0.0474 -0.03311 0.04844 -0.03426 0.04948 -0.03542 C 0.05399 -0.05348 0.04983 -0.03797 0.06944 -0.07616 C 0.0717 -0.08056 0.07187 -0.08056 0.07326 -0.08635 C 0.07361 -0.08797 0.07378 -0.08982 0.07431 -0.09144 C 0.07465 -0.09283 0.07552 -0.09375 0.07622 -0.09514 C 0.07708 -0.09723 0.07812 -0.09931 0.07899 -0.10139 C 0.0809 -0.11366 0.07865 -0.10232 0.08177 -0.11297 C 0.08264 -0.11551 0.08299 -0.11806 0.08368 -0.12061 L 0.08559 -0.12686 C 0.08628 -0.13357 0.08628 -0.14051 0.0875 -0.14723 C 0.08785 -0.14885 0.08802 -0.1507 0.08854 -0.15232 C 0.08889 -0.15371 0.08993 -0.15463 0.09045 -0.15602 C 0.0908 -0.15718 0.0908 -0.1588 0.09132 -0.15996 C 0.09253 -0.16227 0.0941 -0.16389 0.09514 -0.16621 C 0.09601 -0.16829 0.09583 -0.17107 0.09705 -0.17269 C 0.10451 -0.18172 0.11285 -0.18982 0.12083 -0.19792 C 0.12413 -0.20116 0.12674 -0.2007 0.13038 -0.20301 C 0.13177 -0.20394 0.13299 -0.20487 0.1342 -0.20556 C 0.13542 -0.20625 0.13681 -0.20649 0.13802 -0.20695 C 0.13906 -0.20718 0.13993 -0.20764 0.14097 -0.20811 C 0.1467 -0.20764 0.15243 -0.20764 0.15799 -0.20695 C 0.16128 -0.20649 0.16441 -0.2051 0.16753 -0.2044 C 0.17101 -0.20348 0.17465 -0.20325 0.17812 -0.20186 C 0.19392 -0.19468 0.1842 -0.19931 0.21719 -0.17269 C 0.21823 -0.17176 0.2191 -0.17014 0.21997 -0.16875 C 0.21962 -0.17038 0.21979 -0.17246 0.2191 -0.17385 C 0.2184 -0.175 0.21701 -0.17454 0.21615 -0.17524 C 0.2151 -0.1757 0.21424 -0.17686 0.21337 -0.17755 C 0.21181 -0.17894 0.21024 -0.18033 0.20851 -0.18149 C 0.20764 -0.18218 0.2066 -0.18241 0.20573 -0.18264 C 0.20469 -0.18403 0.20399 -0.18565 0.20278 -0.18658 C 0.19826 -0.19051 0.19566 -0.19075 0.19045 -0.19283 C 0.18594 -0.19468 0.18924 -0.19375 0.18385 -0.19538 C 0.18229 -0.19584 0.18056 -0.19607 0.17899 -0.19676 C 0.1724 -0.19908 0.175 -0.19908 0.16944 -0.20047 C 0.16267 -0.20232 0.16042 -0.20209 0.15243 -0.20301 C 0.15069 -0.20348 0.14913 -0.20371 0.14757 -0.2044 C 0.1467 -0.20463 0.14566 -0.20556 0.14479 -0.20556 C 0.14115 -0.20556 0.13767 -0.20463 0.1342 -0.2044 C 0.12413 -0.17894 0.11146 -0.1551 0.10382 -0.12825 C 0.10087 -0.11783 0.1033 -0.10625 0.10278 -0.09514 C 0.1026 -0.09167 0.10226 -0.08843 0.10191 -0.08496 C 0.10226 -0.0757 0.10208 -0.06644 0.10278 -0.05718 C 0.1033 -0.05139 0.10556 -0.04468 0.10851 -0.04051 L 0.11528 -0.03172 C 0.13229 -0.00903 0.11667 -0.02801 0.17812 -0.02153 C 0.17969 -0.02269 0.18108 -0.02431 0.18281 -0.02524 C 0.18403 -0.02593 0.18559 -0.0257 0.18663 -0.02663 C 0.18941 -0.02871 0.19427 -0.03426 0.19427 -0.03403 C 0.19861 -0.04283 0.1934 -0.03218 0.19896 -0.04561 C 0.19965 -0.047 0.20035 -0.04815 0.20087 -0.04954 C 0.20122 -0.0507 0.20156 -0.05209 0.20191 -0.05325 C 0.20365 -0.05857 0.20434 -0.05926 0.2066 -0.06459 C 0.20851 -0.06922 0.20903 -0.07107 0.21042 -0.07616 C 0.21267 -0.09399 0.20955 -0.072 0.21424 -0.09399 C 0.21736 -0.10857 0.21285 -0.09538 0.21719 -0.10649 C 0.22101 -0.13496 0.21736 -0.10487 0.21997 -0.14213 C 0.22014 -0.14375 0.22066 -0.14538 0.22101 -0.14723 C 0.22135 -0.14977 0.22153 -0.15232 0.22187 -0.15487 C 0.22153 -0.16366 0.22153 -0.17269 0.22101 -0.18149 C 0.22049 -0.18982 0.21997 -0.18727 0.2191 -0.19422 C 0.21858 -0.19723 0.21823 -0.2 0.21806 -0.20301 C 0.21788 -0.20764 0.21806 -0.21227 0.21806 -0.2169 L 0.21528 0.09791 C 0.21458 0.10162 0.21406 0.10555 0.21337 0.10925 C 0.21302 0.11064 0.21285 0.1118 0.21233 0.11296 C 0.21059 0.11689 0.2059 0.12546 0.20278 0.12824 C 0.20191 0.12916 0.20087 0.12986 0.2 0.13078 C 0.19583 0.13541 0.19844 0.13495 0.19236 0.13842 C 0.19115 0.13912 0.18976 0.13912 0.18854 0.13981 C 0.17899 0.14328 0.19375 0.13819 0.18194 0.14236 C 0.14722 0.14074 0.15486 0.14652 0.12569 0.12569 C 0.12465 0.125 0.12448 0.12314 0.12378 0.12199 C 0.12187 0.1118 0.12205 0.11458 0.12378 0.09791 C 0.12413 0.09513 0.12448 0.09236 0.12569 0.09027 C 0.13021 0.08125 0.12448 0.09236 0.13038 0.08125 C 0.13108 0.08009 0.1316 0.07847 0.13229 0.07754 C 0.13316 0.07638 0.1342 0.07592 0.13524 0.075 C 0.13646 0.07384 0.13785 0.07245 0.13906 0.07106 C 0.14062 0.06921 0.14167 0.06574 0.14375 0.06481 C 0.14566 0.06388 0.14774 0.06365 0.14948 0.06226 C 0.1526 0.05949 0.15122 0.05972 0.1533 0.05972 L 0.28003 0.00902 C 0.28889 -0.00718 0.29809 -0.02292 0.30677 -0.03936 C 0.30729 -0.04028 0.30712 -0.0419 0.30764 -0.04306 C 0.30868 -0.04584 0.31146 -0.0507 0.31146 -0.05047 L 0.31337 -0.05834 L 0.31441 -0.06204 " pathEditMode="relative" rAng="0" ptsTypes="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12" y="-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6630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H</a:t>
            </a:r>
          </a:p>
        </p:txBody>
      </p:sp>
      <p:sp>
        <p:nvSpPr>
          <p:cNvPr id="8" name="Start"/>
          <p:cNvSpPr/>
          <p:nvPr/>
        </p:nvSpPr>
        <p:spPr>
          <a:xfrm>
            <a:off x="3717925" y="2940050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184775" y="5014319"/>
            <a:ext cx="252413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338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4613275"/>
            <a:ext cx="1322387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-0.00625 0.32801 L 0.00105 0.17245 L 0.16615 0.16018 C 0.1658 0.1081 0.16546 0.05579 0.16511 0.00347 L 0.16233 0.32292 " pathEditMode="relative" ptsTypes="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7654" name="Letter"/>
          <p:cNvSpPr>
            <a:spLocks/>
          </p:cNvSpPr>
          <p:nvPr/>
        </p:nvSpPr>
        <p:spPr bwMode="auto">
          <a:xfrm>
            <a:off x="2887663" y="2576513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h</a:t>
            </a:r>
          </a:p>
        </p:txBody>
      </p:sp>
      <p:sp>
        <p:nvSpPr>
          <p:cNvPr id="8" name="Start"/>
          <p:cNvSpPr/>
          <p:nvPr/>
        </p:nvSpPr>
        <p:spPr>
          <a:xfrm>
            <a:off x="3013710" y="5255282"/>
            <a:ext cx="252413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50890" y="4848588"/>
            <a:ext cx="252413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916" y="4094026"/>
            <a:ext cx="1290638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4613275"/>
            <a:ext cx="1322387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0.00231 L 1.11111E-6 -0.00208 L 0.00937 -0.00486 C 0.01076 -0.00532 0.01198 -0.00555 0.01319 -0.00625 C 0.02083 -0.00995 0.01371 -0.00694 0.01996 -0.0125 C 0.02083 -0.01343 0.02187 -0.01343 0.02274 -0.01389 C 0.03264 -0.02361 0.02014 -0.0118 0.03142 -0.02014 C 0.03281 -0.0213 0.03385 -0.02268 0.03524 -0.02407 C 0.03611 -0.025 0.03698 -0.02593 0.03802 -0.02662 C 0.03889 -0.02708 0.0401 -0.02708 0.0408 -0.02778 C 0.04114 -0.02801 0.0408 -0.0287 0.0408 -0.02917 L 0.10087 -0.13588 L 0.10382 -0.36412 L 0.1 -0.0125 L 0.10851 -0.14352 L 0.12847 -0.16875 C 0.13212 -0.17176 0.13507 -0.17593 0.13906 -0.17778 C 0.13993 -0.17824 0.14097 -0.17824 0.14184 -0.17893 C 0.14392 -0.18055 0.14601 -0.18194 0.14757 -0.18403 C 0.14878 -0.18588 0.14983 -0.18796 0.15139 -0.18912 C 0.15243 -0.19005 0.15399 -0.19005 0.15521 -0.19051 C 0.16076 -0.19792 0.16233 -0.20069 0.16944 -0.20694 C 0.17239 -0.20949 0.17483 -0.21319 0.17812 -0.21458 C 0.17899 -0.21505 0.18003 -0.21528 0.1809 -0.21574 C 0.18246 -0.21667 0.18403 -0.21782 0.18576 -0.21829 C 0.1875 -0.21898 0.18958 -0.21921 0.19149 -0.21968 C 0.19687 -0.21921 0.20243 -0.22014 0.20764 -0.21829 C 0.21302 -0.21643 0.21406 -0.21018 0.21528 -0.2044 C 0.21597 -0.20069 0.21667 -0.19676 0.21719 -0.19305 C 0.2217 -0.15671 0.21562 -0.19815 0.2191 -0.17523 C 0.21944 -0.16412 0.21944 -0.15324 0.21996 -0.14213 C 0.22014 -0.14074 0.22101 -0.13958 0.22101 -0.13843 C 0.22101 -0.12731 0.22049 -0.11643 0.21996 -0.10532 C 0.21996 -0.10278 0.21927 -0.10023 0.2191 -0.09768 C 0.21858 -0.09352 0.2184 -0.08912 0.21805 -0.08495 C 0.2184 -0.06968 0.21858 -0.0544 0.2191 -0.03935 C 0.21927 -0.03449 0.22049 -0.03009 0.22292 -0.02662 C 0.22396 -0.025 0.22517 -0.02338 0.22674 -0.02268 C 0.23125 -0.02083 0.23628 -0.02014 0.24097 -0.01898 C 0.24184 -0.01898 0.25677 -0.01968 0.26094 -0.02153 C 0.27153 -0.02593 0.26805 -0.02569 0.27621 -0.03032 C 0.27934 -0.03218 0.28281 -0.03333 0.28576 -0.03542 C 0.28854 -0.0375 0.29149 -0.03935 0.29427 -0.0419 C 0.29601 -0.04329 0.29757 -0.04514 0.29913 -0.04699 C 0.30017 -0.04815 0.30087 -0.04977 0.30191 -0.05069 C 0.30486 -0.05324 0.30816 -0.0537 0.31146 -0.0544 C 0.31771 -0.06018 0.31614 -0.05694 0.31823 -0.06204 " pathEditMode="relative" rAng="0" ptsTypes="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03" y="-1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8678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I</a:t>
            </a:r>
          </a:p>
        </p:txBody>
      </p:sp>
      <p:sp>
        <p:nvSpPr>
          <p:cNvPr id="8" name="Start"/>
          <p:cNvSpPr/>
          <p:nvPr/>
        </p:nvSpPr>
        <p:spPr>
          <a:xfrm>
            <a:off x="4129088" y="2905125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4851400" y="4990306"/>
            <a:ext cx="250825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288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344988"/>
            <a:ext cx="731837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1111E-6 7.40741E-7 L 0.09166 0.00232 L 0.04756 0.00348 L 0.04392 0.32292 L 0.00086 0.31922 L 0.08784 0.31783 " pathEditMode="relative" ptsTypes="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29702" name="Letter"/>
          <p:cNvSpPr>
            <a:spLocks/>
          </p:cNvSpPr>
          <p:nvPr/>
        </p:nvSpPr>
        <p:spPr bwMode="auto">
          <a:xfrm>
            <a:off x="2887663" y="2474913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 err="1">
                <a:solidFill>
                  <a:srgbClr val="1C1C1C"/>
                </a:solidFill>
                <a:latin typeface="Twinkl Precursive" panose="02000000000000000000" pitchFamily="2" charset="0"/>
              </a:rPr>
              <a:t>i</a:t>
            </a:r>
            <a:endParaRPr lang="en-GB" altLang="en-US" sz="30000" b="1" dirty="0">
              <a:solidFill>
                <a:srgbClr val="1C1C1C"/>
              </a:solidFill>
              <a:latin typeface="Twinkl Precursive" panose="02000000000000000000" pitchFamily="2" charset="0"/>
            </a:endParaRPr>
          </a:p>
        </p:txBody>
      </p:sp>
      <p:sp>
        <p:nvSpPr>
          <p:cNvPr id="8" name="Start"/>
          <p:cNvSpPr/>
          <p:nvPr/>
        </p:nvSpPr>
        <p:spPr>
          <a:xfrm>
            <a:off x="3579677" y="5158469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4532425" y="2840831"/>
            <a:ext cx="252413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296" y="4047377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344988"/>
            <a:ext cx="731837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5.55556E-7 0.00023 C 0.00451 0.0007 0.01128 0.00255 0.01615 -1.85185E-6 C 0.01736 -0.00069 0.01788 -0.00278 0.01892 -0.0037 C 0.01979 -0.00463 0.02517 -0.00625 0.02569 -0.00625 C 0.02917 -0.00903 0.03281 -0.01204 0.03611 -0.01528 C 0.03733 -0.01643 0.03871 -0.01759 0.03993 -0.01898 C 0.04097 -0.02014 0.04167 -0.02176 0.04271 -0.02291 C 0.0526 -0.03403 0.03958 -0.01713 0.05139 -0.0331 C 0.05295 -0.04143 0.05156 -0.03495 0.05417 -0.04444 C 0.05451 -0.0456 0.05469 -0.04699 0.05521 -0.04815 C 0.05573 -0.04954 0.05642 -0.05069 0.05712 -0.05208 C 0.05799 -0.05717 0.05746 -0.05671 0.0599 -0.06088 C 0.06267 -0.06574 0.0684 -0.07477 0.0684 -0.07454 C 0.06875 -0.07616 0.06892 -0.07754 0.06944 -0.0787 C 0.07031 -0.08079 0.07153 -0.08264 0.07222 -0.08495 C 0.07292 -0.08704 0.07274 -0.08935 0.07326 -0.09143 C 0.07778 -0.10949 0.07413 -0.09375 0.07795 -0.10416 C 0.07951 -0.10833 0.08056 -0.11366 0.08177 -0.11805 C 0.08246 -0.12014 0.08316 -0.12222 0.08368 -0.1243 C 0.08403 -0.12847 0.0842 -0.13287 0.08472 -0.13704 C 0.0849 -0.13842 0.08542 -0.13958 0.08559 -0.14074 C 0.08611 -0.14329 0.08628 -0.14583 0.08663 -0.14838 C 0.08681 -0.15069 0.08733 -0.15278 0.0875 -0.15486 C 0.08785 -0.1581 0.08785 -0.16157 0.08854 -0.16504 C 0.08941 -0.16944 0.09097 -0.17338 0.09236 -0.17754 C 0.09288 -0.17986 0.0934 -0.18194 0.09427 -0.18403 L 0.09896 -0.19676 C 0.09931 -0.19838 0.09948 -0.2 0.1 -0.20185 C 0.10052 -0.2044 0.10174 -0.20926 0.10174 -0.20903 C 0.10156 -0.20208 0.10139 -0.19491 0.10087 -0.18773 C 0.10069 -0.18565 0.10017 -0.18356 0.1 -0.18148 C 0.09931 -0.17616 0.09844 -0.16759 0.09809 -0.1625 C 0.09774 -0.12824 0.09705 -0.09398 0.09705 -0.05972 C 0.09705 -0.05833 0.09774 -0.05717 0.09809 -0.05579 C 0.09844 -0.0537 0.09878 -0.05162 0.09896 -0.04954 C 0.09931 -0.04606 0.09931 -0.04259 0.1 -0.03935 C 0.10035 -0.03704 0.10121 -0.03518 0.10174 -0.0331 C 0.10226 -0.03171 0.10243 -0.03032 0.10278 -0.02916 C 0.10399 -0.02546 0.10486 -0.02338 0.1066 -0.02037 C 0.10746 -0.01852 0.10833 -0.01666 0.10937 -0.01528 C 0.11111 -0.01319 0.11302 -0.01111 0.1151 -0.01018 L 0.12083 -0.00764 C 0.12656 -0.00856 0.13246 -0.00856 0.13802 -0.01018 C 0.1401 -0.01065 0.14167 -0.01296 0.14375 -0.01389 C 0.14496 -0.01458 0.14618 -0.01481 0.14757 -0.01528 C 0.16302 -0.02824 0.17882 -0.04097 0.19427 -0.05463 C 0.19635 -0.05648 0.19809 -0.05972 0.2 -0.06227 " pathEditMode="relative" rAng="0" ptsTypes="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92 -0.34422 L 0.1092 -0.34398 C 0.11111 -0.34769 0.11406 -0.35047 0.11493 -0.35463 C 0.11528 -0.35602 0.11319 -0.35695 0.11215 -0.35695 C 0.10851 -0.35695 0.10521 -0.35533 0.10174 -0.35463 C 0.10052 -0.34884 0.09965 -0.34699 0.1026 -0.34051 C 0.10312 -0.33935 0.10451 -0.33959 0.10555 -0.33912 L 0.11493 -0.34306 " pathEditMode="relative" rAng="0" ptsTypes="AAAAAA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0726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J</a:t>
            </a:r>
          </a:p>
        </p:txBody>
      </p:sp>
      <p:sp>
        <p:nvSpPr>
          <p:cNvPr id="8" name="Start"/>
          <p:cNvSpPr/>
          <p:nvPr/>
        </p:nvSpPr>
        <p:spPr>
          <a:xfrm>
            <a:off x="4197350" y="2905125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3787775" y="4874664"/>
            <a:ext cx="250825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075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30" name="Group 2"/>
          <p:cNvGrpSpPr>
            <a:grpSpLocks/>
          </p:cNvGrpSpPr>
          <p:nvPr/>
        </p:nvGrpSpPr>
        <p:grpSpPr bwMode="auto">
          <a:xfrm>
            <a:off x="7134225" y="4310063"/>
            <a:ext cx="804863" cy="1862137"/>
            <a:chOff x="7134194" y="4310246"/>
            <a:chExt cx="805346" cy="1862192"/>
          </a:xfrm>
        </p:grpSpPr>
        <p:pic>
          <p:nvPicPr>
            <p:cNvPr id="30731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4194" y="4310246"/>
              <a:ext cx="805346" cy="1862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Oval 13"/>
            <p:cNvSpPr/>
            <p:nvPr/>
          </p:nvSpPr>
          <p:spPr>
            <a:xfrm>
              <a:off x="7537661" y="4389623"/>
              <a:ext cx="263683" cy="149229"/>
            </a:xfrm>
            <a:prstGeom prst="ellipse">
              <a:avLst/>
            </a:prstGeom>
            <a:solidFill>
              <a:srgbClr val="ABE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 Precursive" panose="02000000000000000000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0.11736 0.00116 L 0.06875 0.00486 L 0.06406 0.27037 C 0.06371 0.27384 0.06406 0.27778 0.06319 0.28125 C 0.0625 0.28449 0.06076 0.28704 0.05955 0.28982 C 0.05833 0.29236 0.05764 0.2956 0.0559 0.29722 L 0.04757 0.30463 C 0.0467 0.30533 0.04566 0.30602 0.04479 0.30695 C 0.04392 0.3081 0.04323 0.30972 0.04201 0.31065 C 0.04132 0.31134 0.04028 0.31134 0.03941 0.31181 C 0.03871 0.3132 0.03837 0.31459 0.0375 0.31551 C 0.03663 0.31644 0.03038 0.31783 0.03021 0.31806 C 0.02639 0.31922 0.0283 0.31945 0.02378 0.32037 C 0.02101 0.32107 0.01823 0.3213 0.01545 0.32176 C 0.00851 0.3213 0.00139 0.32107 -0.00556 0.32037 C -0.0066 0.32037 -0.00833 0.31922 -0.00833 0.31922 L -0.03941 0.29607 " pathEditMode="relative" ptsTypes="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1750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j</a:t>
            </a:r>
          </a:p>
        </p:txBody>
      </p:sp>
      <p:sp>
        <p:nvSpPr>
          <p:cNvPr id="8" name="Start"/>
          <p:cNvSpPr/>
          <p:nvPr/>
        </p:nvSpPr>
        <p:spPr>
          <a:xfrm>
            <a:off x="3489552" y="4737418"/>
            <a:ext cx="252412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4525963" y="2511425"/>
            <a:ext cx="250825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758" y="3577387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54" name="Group 8"/>
          <p:cNvGrpSpPr>
            <a:grpSpLocks/>
          </p:cNvGrpSpPr>
          <p:nvPr/>
        </p:nvGrpSpPr>
        <p:grpSpPr bwMode="auto">
          <a:xfrm>
            <a:off x="7134225" y="4310063"/>
            <a:ext cx="804863" cy="1862137"/>
            <a:chOff x="7134194" y="4310246"/>
            <a:chExt cx="805346" cy="1862192"/>
          </a:xfrm>
        </p:grpSpPr>
        <p:pic>
          <p:nvPicPr>
            <p:cNvPr id="31755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4194" y="4310246"/>
              <a:ext cx="805346" cy="1862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Oval 11"/>
            <p:cNvSpPr/>
            <p:nvPr/>
          </p:nvSpPr>
          <p:spPr>
            <a:xfrm>
              <a:off x="7537661" y="4389623"/>
              <a:ext cx="263683" cy="149229"/>
            </a:xfrm>
            <a:prstGeom prst="ellipse">
              <a:avLst/>
            </a:prstGeom>
            <a:solidFill>
              <a:srgbClr val="ABE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 Precursive" panose="02000000000000000000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1.66667E-6 0.00023 C 0.00399 -0.00046 0.00816 -0.00023 0.01232 -0.00139 C 0.01337 -0.00162 0.01423 -0.00301 0.0151 -0.00394 C 0.01632 -0.00486 0.01771 -0.00579 0.01892 -0.00648 C 0.02135 -0.00764 0.02326 -0.00741 0.02569 -0.00903 C 0.02726 -0.00995 0.02864 -0.01181 0.03038 -0.01273 C 0.03437 -0.01505 0.03889 -0.01644 0.04271 -0.01921 C 0.0441 -0.01991 0.04531 -0.02083 0.04653 -0.02153 C 0.05503 -0.02616 0.04965 -0.02176 0.05521 -0.02662 C 0.05642 -0.02917 0.05764 -0.03195 0.05903 -0.03426 C 0.05989 -0.03611 0.06094 -0.0375 0.0618 -0.03935 C 0.06771 -0.05278 0.06302 -0.0463 0.06753 -0.05208 C 0.06857 -0.05648 0.06857 -0.05671 0.07031 -0.06111 C 0.07101 -0.06227 0.07153 -0.06366 0.07222 -0.06482 C 0.07309 -0.06597 0.07413 -0.06644 0.07517 -0.06736 C 0.07934 -0.08982 0.07413 -0.06482 0.09792 -0.11551 C 0.10521 -0.13125 0.09618 -0.11829 0.10173 -0.1257 C 0.10208 -0.12708 0.10226 -0.12847 0.10278 -0.12963 C 0.1033 -0.13102 0.10399 -0.13218 0.10469 -0.13333 C 0.10555 -0.13542 0.1066 -0.1375 0.10746 -0.13982 C 0.11146 -0.15023 0.10486 -0.13634 0.11042 -0.14722 C 0.11094 -0.15116 0.11163 -0.15486 0.11232 -0.1588 C 0.1125 -0.16042 0.11302 -0.16204 0.11319 -0.16389 C 0.11371 -0.16713 0.11389 -0.1706 0.11423 -0.17408 C 0.11441 -0.18125 0.11458 -0.18843 0.1151 -0.1956 C 0.11528 -0.19722 0.1158 -0.19884 0.11614 -0.2007 C 0.11788 -0.21505 0.11597 -0.20648 0.11805 -0.21458 L 0.11892 -0.22847 L 0.10851 0.08889 C 0.09757 0.11481 0.10399 0.10139 0.07708 0.14097 C 0.07621 0.1419 0.07535 0.14305 0.07413 0.14352 C 0.0717 0.14421 0.0691 0.14421 0.06649 0.14467 C 0.06493 0.14491 0.06337 0.1456 0.0618 0.14606 C 0.04844 0.1493 0.06302 0.14537 0.05139 0.14861 C 0.04149 0.14815 0.0316 0.14838 0.02187 0.14722 C 0.02031 0.14699 0.01927 0.14537 0.01805 0.14467 C 0.01684 0.14398 0.01545 0.14375 0.01423 0.14352 C 0.00851 0.12801 0.0158 0.14699 0.01042 0.13449 C 0.00868 0.13032 0.00798 0.12755 0.0066 0.12315 C 0.00625 0.12106 0.00555 0.11898 0.00555 0.11667 C 0.0059 0.10856 0.00642 0.10069 0.00746 0.09259 C 0.00781 0.09074 0.00868 0.08912 0.00937 0.0875 C 0.01024 0.08542 0.0118 0.08264 0.01319 0.08125 C 0.01476 0.07986 0.01649 0.07893 0.01805 0.07731 C 0.0191 0.07639 0.01979 0.07454 0.02083 0.07361 C 0.02621 0.06852 0.02309 0.07361 0.0276 0.06852 C 0.03819 0.05625 0.02344 0.0706 0.03698 0.05972 C 0.04305 0.05486 0.03906 0.05579 0.04653 0.05069 C 0.04774 0.05 0.04913 0.05 0.05035 0.04954 C 0.05139 0.04861 0.05226 0.04745 0.0533 0.04699 C 0.05469 0.04606 0.06059 0.04491 0.0618 0.04444 C 0.06371 0.04375 0.06545 0.04236 0.06753 0.0419 C 0.06944 0.04143 0.07135 0.0412 0.07326 0.04051 C 0.07691 0.03958 0.07569 0.03866 0.07986 0.03796 C 0.08437 0.03727 0.08871 0.03727 0.09323 0.0368 L 0.09792 0.03542 C 0.09982 0.03495 0.10173 0.03472 0.10364 0.03426 C 0.10625 0.03356 0.10903 0.03333 0.11128 0.03171 C 0.11597 0.0287 0.11614 0.02847 0.12187 0.02523 C 0.12274 0.02477 0.12378 0.02454 0.12465 0.02407 C 0.12691 0.02292 0.12899 0.0213 0.13125 0.02037 C 0.13246 0.01967 0.13385 0.01944 0.13507 0.01898 C 0.13611 0.01852 0.13698 0.01805 0.13802 0.01782 C 0.13889 0.0169 0.13976 0.01551 0.1408 0.01528 C 0.14305 0.01435 0.14531 0.01435 0.14757 0.01389 C 0.14913 0.01366 0.15069 0.01296 0.15226 0.01273 C 0.15347 0.0118 0.15469 0.01088 0.15607 0.01018 C 0.15729 0.00949 0.15868 0.00972 0.15989 0.0088 C 0.16163 0.00741 0.16319 0.00555 0.16458 0.0037 C 0.17604 -0.00972 0.1875 -0.02338 0.19896 -0.03681 C 0.19982 -0.04074 0.20052 -0.04468 0.20173 -0.04838 C 0.20243 -0.05023 0.20382 -0.05162 0.20469 -0.05347 C 0.2066 -0.05764 0.20868 -0.06158 0.21042 -0.06597 C 0.21128 -0.06852 0.21163 -0.07107 0.21232 -0.07361 C 0.2125 -0.075 0.2125 -0.07662 0.21319 -0.07755 L 0.21423 -0.0787 " pathEditMode="relative" rAng="0" ptsTypes="AAAAAAAAAAAAAA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-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02 -0.32986 L 0.11302 -0.32963 C 0.11371 -0.33195 0.11718 -0.33449 0.11545 -0.33611 C 0.10798 -0.34283 0.10694 -0.33449 0.10642 -0.33218 C 0.10677 -0.33056 0.10677 -0.32871 0.10972 -0.32894 C 0.11232 -0.3294 0.11232 -0.32986 0.11302 -0.32986 Z " pathEditMode="relative" rAng="0" ptsTypes="AAAA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2774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K</a:t>
            </a:r>
          </a:p>
        </p:txBody>
      </p:sp>
      <p:sp>
        <p:nvSpPr>
          <p:cNvPr id="8" name="Start"/>
          <p:cNvSpPr/>
          <p:nvPr/>
        </p:nvSpPr>
        <p:spPr>
          <a:xfrm>
            <a:off x="3833813" y="2955925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213350" y="4988718"/>
            <a:ext cx="252413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25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8" y="4610100"/>
            <a:ext cx="1023937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00365 0.32917 L 0.00451 0.17014 L 0.15312 -0.00232 L 0.03021 0.15046 L 0.15781 0.32176 " pathEditMode="relative" ptsTypes="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3798" name="Letter"/>
          <p:cNvSpPr>
            <a:spLocks/>
          </p:cNvSpPr>
          <p:nvPr/>
        </p:nvSpPr>
        <p:spPr bwMode="auto">
          <a:xfrm>
            <a:off x="2887663" y="2576513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k</a:t>
            </a:r>
          </a:p>
        </p:txBody>
      </p:sp>
      <p:sp>
        <p:nvSpPr>
          <p:cNvPr id="8" name="Start"/>
          <p:cNvSpPr/>
          <p:nvPr/>
        </p:nvSpPr>
        <p:spPr>
          <a:xfrm>
            <a:off x="3123293" y="5255282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11748" y="4837566"/>
            <a:ext cx="252412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705" y="4093232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8" y="4610100"/>
            <a:ext cx="1023937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7 L 3.88889E-6 0.00023 C 0.00347 -0.00046 0.00694 -0.00023 0.01041 -0.00116 C 0.01145 -0.00162 0.01215 -0.00301 0.01319 -0.0037 C 0.01406 -0.0044 0.0151 -0.00463 0.01614 -0.00509 C 0.01736 -0.00625 0.0184 -0.00787 0.01996 -0.0088 C 0.021 -0.00972 0.02239 -0.00949 0.02378 -0.01018 C 0.02534 -0.01088 0.02691 -0.01204 0.02847 -0.01273 C 0.03038 -0.01343 0.03333 -0.01412 0.03507 -0.01528 C 0.03611 -0.01597 0.03715 -0.0169 0.03802 -0.01782 C 0.03906 -0.01898 0.04079 -0.02153 0.04079 -0.0213 L 0.09791 -0.12454 L 0.10277 -0.3581 L 0.096 0.00648 L 0.10277 -0.13981 C 0.10555 -0.14306 0.1085 -0.14653 0.11128 -0.14977 C 0.11423 -0.15347 0.11562 -0.15648 0.11892 -0.1588 C 0.11979 -0.15949 0.12083 -0.15972 0.1217 -0.15995 C 0.12274 -0.16134 0.12361 -0.16273 0.12465 -0.16389 C 0.12552 -0.16481 0.12673 -0.16528 0.12743 -0.16643 C 0.1368 -0.18079 0.12309 -0.16505 0.13507 -0.17778 C 0.13576 -0.17963 0.13611 -0.18148 0.13698 -0.18287 C 0.13941 -0.1875 0.14618 -0.19236 0.14843 -0.19444 L 0.15121 -0.19699 C 0.15503 -0.20023 0.15937 -0.2044 0.16371 -0.20579 C 0.16979 -0.20787 0.16614 -0.20648 0.17413 -0.20949 C 0.18628 -0.19653 0.20052 -0.18634 0.21041 -0.17014 C 0.21319 -0.16551 0.21007 -0.15833 0.20937 -0.15231 C 0.20902 -0.14931 0.20607 -0.13704 0.20468 -0.13472 C 0.2026 -0.13102 0.19982 -0.12824 0.19704 -0.12569 C 0.19461 -0.12384 0.19201 -0.12292 0.18941 -0.12199 C 0.18316 -0.11944 0.18125 -0.11921 0.17517 -0.11806 C 0.16701 -0.11458 0.17691 -0.11944 0.17031 -0.11435 C 0.16944 -0.11366 0.1684 -0.11343 0.16753 -0.11296 C 0.16024 -0.10324 0.16857 -0.11343 0.1618 -0.10787 C 0.16093 -0.10741 0.16059 -0.10602 0.15989 -0.10532 C 0.15833 -0.10393 0.15677 -0.10278 0.15503 -0.10162 C 0.15416 -0.10093 0.15329 -0.10046 0.15225 -0.10023 C 0.14618 -0.09931 0.14027 -0.09861 0.1342 -0.09792 C 0.13698 -0.09745 0.13993 -0.09745 0.1427 -0.09653 C 0.16354 -0.09028 0.16441 -0.07268 0.18264 -0.04444 C 0.18333 -0.04236 0.18385 -0.04005 0.18454 -0.03819 C 0.18576 -0.03518 0.1927 -0.02477 0.19323 -0.02407 C 0.19566 -0.0206 0.19739 -0.01505 0.20086 -0.01389 C 0.20642 -0.01204 0.20329 -0.01296 0.21041 -0.01134 C 0.2177 -0.01181 0.225 -0.01157 0.23229 -0.01273 C 0.23645 -0.01343 0.24062 -0.01481 0.24461 -0.01643 C 0.24635 -0.01736 0.24774 -0.01944 0.2493 -0.02037 C 0.25156 -0.02153 0.25382 -0.02199 0.25607 -0.02292 C 0.25781 -0.02477 0.26198 -0.02986 0.26458 -0.03171 C 0.26892 -0.03495 0.27343 -0.03773 0.27795 -0.04074 C 0.2835 -0.04444 0.28316 -0.04352 0.2875 -0.04815 C 0.28975 -0.05069 0.29166 -0.0537 0.29409 -0.05579 C 0.29496 -0.05671 0.296 -0.05671 0.29704 -0.05718 C 0.29826 -0.05787 0.30086 -0.05972 0.30086 -0.05949 " pathEditMode="relative" rAng="0" ptsTypes="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35" y="-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4822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L</a:t>
            </a:r>
          </a:p>
        </p:txBody>
      </p:sp>
      <p:sp>
        <p:nvSpPr>
          <p:cNvPr id="8" name="Start"/>
          <p:cNvSpPr/>
          <p:nvPr/>
        </p:nvSpPr>
        <p:spPr>
          <a:xfrm>
            <a:off x="4059238" y="2955925"/>
            <a:ext cx="252412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095104" y="4988719"/>
            <a:ext cx="252412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238" y="1793875"/>
            <a:ext cx="1290637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38" y="4773613"/>
            <a:ext cx="1571625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8.14815E-6 C -0.00035 0.10556 -0.00069 0.21112 -0.00087 0.3169 L 0.12205 0.31436 " pathEditMode="relative" ptsTypes="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5846" name="Letter"/>
          <p:cNvSpPr>
            <a:spLocks/>
          </p:cNvSpPr>
          <p:nvPr/>
        </p:nvSpPr>
        <p:spPr bwMode="auto">
          <a:xfrm>
            <a:off x="2887663" y="2474913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l</a:t>
            </a:r>
          </a:p>
        </p:txBody>
      </p:sp>
      <p:sp>
        <p:nvSpPr>
          <p:cNvPr id="8" name="Start"/>
          <p:cNvSpPr/>
          <p:nvPr/>
        </p:nvSpPr>
        <p:spPr>
          <a:xfrm>
            <a:off x="3601266" y="5165726"/>
            <a:ext cx="252412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265759" y="4773613"/>
            <a:ext cx="252413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21" y="4002882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0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38" y="4773613"/>
            <a:ext cx="1571625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3.05556E-6 0.00023 C 0.00173 -0.00301 0.0033 -0.00649 0.00555 -0.00903 C 0.00659 -0.01019 0.00833 -0.00949 0.00937 -0.01019 C 0.01146 -0.01158 0.01354 -0.0132 0.0151 -0.01528 C 0.01701 -0.01783 0.01944 -0.0213 0.02187 -0.02292 C 0.02291 -0.02385 0.0243 -0.02385 0.02569 -0.02431 C 0.03073 -0.03102 0.02326 -0.02153 0.03142 -0.0294 C 0.03767 -0.03519 0.0309 -0.03172 0.03698 -0.03449 C 0.03802 -0.03519 0.03906 -0.03611 0.03993 -0.03704 C 0.04288 -0.03982 0.04548 -0.04306 0.04843 -0.04584 C 0.04948 -0.04676 0.05052 -0.04746 0.05139 -0.04838 C 0.06041 -0.05741 0.05243 -0.05024 0.05902 -0.05602 C 0.06024 -0.05857 0.06198 -0.06065 0.06284 -0.06366 L 0.06475 -0.0713 C 0.06493 -0.07246 0.06527 -0.07385 0.06562 -0.075 C 0.06753 -0.0801 0.06718 -0.07986 0.06944 -0.08403 C 0.07031 -0.08565 0.07118 -0.08774 0.07239 -0.08912 C 0.07343 -0.09028 0.07482 -0.09074 0.07604 -0.09167 C 0.07777 -0.09375 0.07968 -0.09537 0.0809 -0.09792 C 0.08159 -0.09908 0.08229 -0.10024 0.08281 -0.10162 C 0.0842 -0.10579 0.08472 -0.11065 0.08663 -0.11436 C 0.08958 -0.12037 0.08767 -0.11574 0.08941 -0.12199 C 0.0934 -0.13565 0.09323 -0.1301 0.09323 -0.13611 L 0.10191 -0.37084 L 0.09323 -0.01922 C 0.10816 -0.01875 0.12309 -0.01713 0.13802 -0.01783 C 0.13993 -0.01806 0.14114 -0.02061 0.14288 -0.02176 C 0.14652 -0.02431 0.15069 -0.02616 0.15416 -0.0294 C 0.15642 -0.03125 0.15955 -0.03403 0.1618 -0.03565 C 0.17291 -0.04306 0.16493 -0.03635 0.17135 -0.04213 C 0.1717 -0.04329 0.17187 -0.04468 0.17239 -0.04584 C 0.17274 -0.04676 0.17361 -0.04769 0.1743 -0.04838 C 0.17656 -0.0507 0.1783 -0.05162 0.1809 -0.05348 C 0.18159 -0.05463 0.18194 -0.05625 0.18281 -0.05718 C 0.18368 -0.05811 0.18576 -0.05857 0.18576 -0.05834 " pathEditMode="relative" rAng="0" ptsTypes="AAAAAAAAAAAAAAAAAAAAAAAAAAAAAAAAAAAA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88" y="-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686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6870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M</a:t>
            </a:r>
          </a:p>
        </p:txBody>
      </p:sp>
      <p:sp>
        <p:nvSpPr>
          <p:cNvPr id="8" name="Start"/>
          <p:cNvSpPr/>
          <p:nvPr/>
        </p:nvSpPr>
        <p:spPr>
          <a:xfrm>
            <a:off x="3505200" y="2955925"/>
            <a:ext cx="252413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426846" y="4988719"/>
            <a:ext cx="252412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25" y="4691063"/>
            <a:ext cx="1390650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047 L -0.00452 0.31019 L 1.66667E-6 -0.00555 L 0.01458 0.00417 C 0.02292 0.01204 0.01962 0.00741 0.02482 0.0176 L 0.02656 0.0213 L 0.02847 0.025 C 0.02864 0.02662 0.02882 0.02848 0.02934 0.02987 C 0.03194 0.0382 0.03055 0.02894 0.03212 0.03727 C 0.03246 0.03936 0.03264 0.04144 0.03298 0.04329 C 0.03316 0.04468 0.03368 0.04584 0.03385 0.04699 C 0.0342 0.04862 0.03437 0.05047 0.03489 0.05186 C 0.03524 0.05371 0.03594 0.05533 0.03663 0.05672 C 0.03785 0.05926 0.04028 0.06412 0.04028 0.06412 C 0.04062 0.06574 0.04062 0.0676 0.04132 0.06899 C 0.04184 0.07061 0.0434 0.07107 0.04392 0.07269 C 0.04496 0.0757 0.04427 0.07987 0.04583 0.08241 C 0.04896 0.0882 0.04792 0.08565 0.04948 0.08982 L 0.10087 0.20973 L 0.20642 -0.01157 L 0.21285 -0.00671 L 0.20903 0.30278 " pathEditMode="relative" ptsTypes="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789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7894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m</a:t>
            </a:r>
          </a:p>
        </p:txBody>
      </p:sp>
      <p:sp>
        <p:nvSpPr>
          <p:cNvPr id="8" name="Start"/>
          <p:cNvSpPr/>
          <p:nvPr/>
        </p:nvSpPr>
        <p:spPr>
          <a:xfrm>
            <a:off x="2547961" y="4779464"/>
            <a:ext cx="252412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6343628" y="4389438"/>
            <a:ext cx="252412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167" y="3618207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25" y="4691063"/>
            <a:ext cx="1390650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2.5E-6 0.00023 C 0.00312 -0.00139 0.00625 -0.00255 0.00937 -0.00394 C 0.01944 -0.0088 0.00642 -0.00463 0.01805 -0.00764 C 0.01892 -0.00857 0.01979 -0.00949 0.02083 -0.01019 C 0.02639 -0.01389 0.02118 -0.00857 0.02656 -0.01412 C 0.02812 -0.01574 0.02986 -0.01736 0.03125 -0.01921 C 0.03298 -0.02107 0.0342 -0.02384 0.03611 -0.02546 C 0.03767 -0.02685 0.04149 -0.03032 0.04271 -0.03194 C 0.04878 -0.04005 0.04375 -0.03704 0.04948 -0.03935 C 0.05034 -0.04074 0.05121 -0.04213 0.05225 -0.04329 C 0.05416 -0.04514 0.05642 -0.0463 0.05798 -0.04838 C 0.06632 -0.05949 0.05607 -0.04537 0.06267 -0.05602 C 0.06354 -0.05741 0.06475 -0.05833 0.06562 -0.05972 C 0.06666 -0.06134 0.06753 -0.06319 0.0684 -0.06482 C 0.07031 -0.07222 0.06788 -0.06551 0.07222 -0.0713 C 0.07309 -0.07222 0.07344 -0.07384 0.07413 -0.075 C 0.07465 -0.07593 0.07552 -0.07662 0.07604 -0.07755 C 0.07708 -0.07917 0.07795 -0.08079 0.07899 -0.08264 C 0.08524 -0.09444 0.07708 -0.07894 0.08177 -0.09028 C 0.08298 -0.09282 0.08437 -0.09537 0.08559 -0.09792 C 0.08767 -0.10208 0.08663 -0.10069 0.08854 -0.10301 L 0.09323 -0.22847 L 0.09219 -0.00255 L 0.09896 -0.13843 C 0.10139 -0.14144 0.10382 -0.14468 0.10659 -0.14745 C 0.11215 -0.15278 0.10659 -0.14282 0.11232 -0.15232 C 0.11805 -0.1625 0.12309 -0.17338 0.12934 -0.18287 C 0.13073 -0.18495 0.13784 -0.18796 0.13993 -0.18935 C 0.14045 -0.18958 0.14618 -0.19421 0.14757 -0.1956 C 0.14826 -0.1963 0.14861 -0.19745 0.1493 -0.19815 C 0.15087 -0.19954 0.1526 -0.20069 0.15416 -0.20185 C 0.15503 -0.2037 0.1559 -0.20556 0.15694 -0.20694 C 0.16024 -0.21134 0.16024 -0.21042 0.16371 -0.21204 C 0.17083 -0.21574 0.1658 -0.21366 0.17222 -0.21597 C 0.20347 -0.21111 0.20955 -0.22685 0.21406 -0.20579 C 0.21441 -0.20417 0.21475 -0.20232 0.2151 -0.20069 C 0.21389 -0.18681 0.21406 -0.19306 0.21406 -0.18171 L 0.20833 -0.00255 L 0.21215 -0.15741 C 0.21597 -0.15787 0.21996 -0.15787 0.22361 -0.1588 C 0.22552 -0.15926 0.22812 -0.16389 0.22934 -0.16505 C 0.23021 -0.1662 0.23125 -0.16667 0.23229 -0.16759 C 0.23385 -0.16921 0.23541 -0.17083 0.23698 -0.17269 C 0.23837 -0.17431 0.23941 -0.17639 0.2408 -0.17778 C 0.24253 -0.17963 0.24496 -0.18079 0.24653 -0.18287 C 0.25434 -0.19352 0.24618 -0.1831 0.25416 -0.19167 C 0.25659 -0.19444 0.25642 -0.1956 0.25885 -0.19931 C 0.26128 -0.20324 0.26163 -0.20324 0.26458 -0.20579 C 0.30972 -0.20347 0.3125 -0.22546 0.31701 -0.19815 C 0.31736 -0.19607 0.31753 -0.19398 0.31788 -0.19167 C 0.31823 -0.18588 0.3184 -0.17986 0.31892 -0.17407 C 0.31909 -0.17153 0.31962 -0.16898 0.31979 -0.16644 C 0.3217 -0.14537 0.31944 -0.15949 0.32274 -0.14236 C 0.32291 -0.10417 0.32274 -0.0662 0.32361 -0.02801 C 0.32361 -0.02662 0.325 -0.02546 0.32552 -0.02431 C 0.32621 -0.02269 0.32656 -0.02083 0.32743 -0.01921 C 0.3283 -0.01759 0.3309 -0.01482 0.33212 -0.01412 C 0.33403 -0.01296 0.33784 -0.01157 0.33784 -0.01134 C 0.38767 -0.01482 0.36458 -0.0044 0.38264 -0.01921 C 0.38489 -0.02083 0.38715 -0.02222 0.38923 -0.02431 C 0.39132 -0.02616 0.39305 -0.0287 0.39496 -0.03056 C 0.39687 -0.03241 0.39896 -0.0338 0.40069 -0.03565 C 0.40139 -0.03634 0.40191 -0.0375 0.4026 -0.03819 C 0.40347 -0.03912 0.40469 -0.03958 0.40555 -0.04074 C 0.40694 -0.04259 0.40798 -0.04514 0.40937 -0.04699 C 0.41111 -0.04977 0.41493 -0.05463 0.41493 -0.0544 " pathEditMode="relative" rAng="0" ptsTypes="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47" y="-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8918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N</a:t>
            </a:r>
          </a:p>
        </p:txBody>
      </p:sp>
      <p:sp>
        <p:nvSpPr>
          <p:cNvPr id="8" name="Start"/>
          <p:cNvSpPr/>
          <p:nvPr/>
        </p:nvSpPr>
        <p:spPr>
          <a:xfrm>
            <a:off x="3681413" y="2955925"/>
            <a:ext cx="252412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249863" y="2955925"/>
            <a:ext cx="252412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2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4622800"/>
            <a:ext cx="1549400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55556E-6 L -0.00261 0.30927 L 0.0092 0.00603 L 0.16892 0.31066 L 0.17534 0.00348 " pathEditMode="relative" ptsTypes="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39942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n</a:t>
            </a:r>
          </a:p>
        </p:txBody>
      </p:sp>
      <p:sp>
        <p:nvSpPr>
          <p:cNvPr id="8" name="Start"/>
          <p:cNvSpPr/>
          <p:nvPr/>
        </p:nvSpPr>
        <p:spPr>
          <a:xfrm>
            <a:off x="3057979" y="4778375"/>
            <a:ext cx="252413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60505" y="4337208"/>
            <a:ext cx="252413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185" y="3667350"/>
            <a:ext cx="1290638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6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4622800"/>
            <a:ext cx="1549400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-4.44444E-6 0.00023 C 0.00278 -0.00046 0.00573 -0.00046 0.00851 -0.00139 C 0.0099 -0.00185 0.01389 -0.00509 0.01511 -0.00648 C 0.0158 -0.00718 0.01632 -0.00856 0.01702 -0.00903 C 0.02796 -0.0162 0.01337 -0.00347 0.02466 -0.01273 C 0.03577 -0.02199 0.01962 -0.01065 0.03421 -0.02037 C 0.03941 -0.02917 0.03594 -0.025 0.04271 -0.03056 C 0.04375 -0.03148 0.04462 -0.03264 0.04566 -0.0331 C 0.04775 -0.03403 0.05 -0.03403 0.05226 -0.03426 C 0.05747 -0.04491 0.04914 -0.02893 0.06285 -0.04699 L 0.07032 -0.05718 L 0.07414 -0.06227 C 0.07483 -0.06435 0.07535 -0.06667 0.07605 -0.06852 C 0.07691 -0.07083 0.0783 -0.07268 0.079 -0.075 C 0.07987 -0.07778 0.08056 -0.08079 0.08091 -0.0838 C 0.0849 -0.11713 0.08855 -0.15069 0.09237 -0.18403 C 0.09271 -0.1875 0.09271 -0.19097 0.09323 -0.19421 C 0.09341 -0.1956 0.09393 -0.19676 0.09428 -0.19815 C 0.0948 -0.20093 0.09549 -0.20393 0.09619 -0.20694 C 0.09688 -0.21065 0.0974 -0.21458 0.09809 -0.21829 C 0.09862 -0.22268 0.09931 -0.22685 0.1 -0.23102 L 0.10087 -0.23727 C 0.10018 -0.1963 0.09948 -0.15532 0.09896 -0.11435 C 0.09862 -0.08681 0.09844 -0.05926 0.09809 -0.03194 C 0.09792 -0.02454 0.09757 -0.01736 0.09705 -0.01018 C 0.09688 -0.00856 0.09514 -0.00648 0.09619 -0.00509 C 0.09688 -0.00417 0.09809 -0.00694 0.09896 -0.00764 C 0.0974 -0.05208 0.09601 -0.05694 0.09809 -0.09537 C 0.09827 -0.10023 0.10035 -0.10324 0.10174 -0.10787 C 0.10764 -0.12685 0.10035 -0.10648 0.10556 -0.1206 C 0.1073 -0.13218 0.10521 -0.12222 0.10938 -0.13218 C 0.11094 -0.13542 0.11181 -0.13912 0.1132 -0.14213 C 0.11459 -0.14514 0.11945 -0.14931 0.12084 -0.15116 C 0.12362 -0.15463 0.12223 -0.15463 0.12379 -0.1588 C 0.12431 -0.16018 0.125 -0.16134 0.1257 -0.1625 C 0.12674 -0.1669 0.12657 -0.16713 0.12848 -0.1713 C 0.129 -0.17268 0.12969 -0.17407 0.13039 -0.17523 C 0.13247 -0.17824 0.13421 -0.18218 0.13698 -0.18403 C 0.13837 -0.18495 0.13976 -0.18565 0.1408 -0.18657 C 0.14358 -0.18889 0.14584 -0.19213 0.14844 -0.19421 C 0.15 -0.1956 0.15174 -0.19676 0.1533 -0.19815 C 0.16042 -0.2044 0.154 -0.19907 0.1599 -0.20556 C 0.16077 -0.20671 0.16181 -0.20718 0.16285 -0.2081 C 0.16702 -0.2125 0.16841 -0.21481 0.17327 -0.21829 C 0.17483 -0.21944 0.17657 -0.21991 0.17796 -0.22083 C 0.18976 -0.2287 0.17379 -0.22083 0.19132 -0.22847 C 0.19809 -0.22801 0.20469 -0.22801 0.21129 -0.22731 C 0.21303 -0.22708 0.21459 -0.22639 0.21615 -0.22593 C 0.22066 -0.22454 0.2198 -0.22477 0.22466 -0.22222 C 0.22622 -0.21782 0.2283 -0.21389 0.22952 -0.20949 L 0.23334 -0.19421 C 0.2382 -0.14745 0.23507 -0.18264 0.22275 -0.06991 C 0.22257 -0.06759 0.22153 -0.06574 0.22084 -0.06366 C 0.22049 -0.06227 0.22032 -0.06111 0.21997 -0.05972 C 0.22119 -0.04005 0.21945 -0.05023 0.22275 -0.03819 C 0.22309 -0.03704 0.22309 -0.03542 0.22379 -0.03426 C 0.22448 -0.0331 0.22553 -0.03241 0.22657 -0.03194 C 0.22882 -0.03032 0.23178 -0.02917 0.23421 -0.02801 C 0.26198 -0.02986 0.24948 -0.02616 0.28091 -0.04444 C 0.28195 -0.04514 0.28282 -0.04606 0.28369 -0.04699 C 0.29063 -0.0537 0.28455 -0.04792 0.29132 -0.05602 C 0.29289 -0.05764 0.29445 -0.05949 0.29619 -0.06111 C 0.29705 -0.06204 0.29792 -0.06273 0.29896 -0.06366 C 0.30261 -0.0662 0.30139 -0.0662 0.30382 -0.0662 " pathEditMode="relative" rAng="0" ptsTypes="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91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40966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O</a:t>
            </a:r>
          </a:p>
        </p:txBody>
      </p:sp>
      <p:sp>
        <p:nvSpPr>
          <p:cNvPr id="8" name="Start"/>
          <p:cNvSpPr/>
          <p:nvPr/>
        </p:nvSpPr>
        <p:spPr>
          <a:xfrm>
            <a:off x="4403725" y="2905125"/>
            <a:ext cx="252413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4557713" y="2905125"/>
            <a:ext cx="250825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100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4230688"/>
            <a:ext cx="1884363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8.14815E-6 C -0.01024 0.00209 -0.03247 0.00973 -0.04861 0.01459 C -0.04861 0.01482 -0.05452 0.02917 -0.05781 0.03172 C -0.05972 0.03334 -0.06215 0.03403 -0.06424 0.03542 C -0.06806 0.03797 -0.06615 0.03774 -0.06962 0.04167 C -0.07292 0.04491 -0.07726 0.047 -0.07969 0.05139 C -0.08195 0.0551 -0.08368 0.05903 -0.08611 0.06227 C -0.08958 0.0669 -0.08872 0.06552 -0.09167 0.07084 C -0.09375 0.07477 -0.0941 0.07547 -0.09531 0.08079 C -0.09583 0.08218 -0.09601 0.08403 -0.09636 0.08565 C -0.09653 0.08681 -0.09688 0.08797 -0.09722 0.08936 C -0.09774 0.09121 -0.09861 0.09329 -0.09896 0.09538 C -0.09983 0.09931 -0.10017 0.10348 -0.10087 0.10764 L -0.10174 0.11366 C -0.10226 0.14098 -0.10347 0.16181 -0.10174 0.1882 C -0.10156 0.19237 -0.10052 0.19653 -0.1 0.20047 C -0.09965 0.20255 -0.09983 0.20487 -0.09896 0.20672 C -0.09757 0.20973 -0.09636 0.21158 -0.09531 0.21528 C -0.0934 0.222 -0.09566 0.21876 -0.09254 0.22616 C -0.09184 0.22802 -0.0908 0.2294 -0.08993 0.23102 C -0.08958 0.23241 -0.08924 0.23357 -0.08889 0.23473 C -0.08837 0.23635 -0.0875 0.23797 -0.08715 0.23959 C -0.08663 0.24121 -0.08663 0.24306 -0.08611 0.24468 C -0.08577 0.24584 -0.0849 0.247 -0.08438 0.24815 C -0.08368 0.24977 -0.08333 0.25163 -0.08247 0.25302 C -0.08177 0.25417 -0.08073 0.25487 -0.07969 0.25556 C -0.07917 0.25811 -0.07952 0.26135 -0.07795 0.26297 C -0.07674 0.26413 -0.07535 0.26528 -0.07431 0.26667 C -0.07205 0.26922 -0.07031 0.27292 -0.06788 0.27524 C -0.06702 0.27593 -0.06597 0.27663 -0.06511 0.27755 C -0.06406 0.27871 -0.06337 0.2801 -0.06233 0.28126 C -0.06111 0.28264 -0.0599 0.2838 -0.05868 0.28496 C -0.05781 0.28589 -0.05677 0.28635 -0.0559 0.28727 C -0.05486 0.28843 -0.05417 0.28982 -0.05313 0.29098 C -0.05208 0.29237 -0.0507 0.29352 -0.04948 0.29468 C -0.04861 0.29561 -0.04757 0.2963 -0.0467 0.29723 C -0.04583 0.29815 -0.04514 0.29977 -0.0441 0.30093 C -0.04254 0.30232 -0.04097 0.30325 -0.03941 0.3044 C -0.03854 0.30533 -0.03767 0.30626 -0.03663 0.30695 C -0.03577 0.30741 -0.03472 0.30764 -0.03386 0.30811 C -0.03195 0.3095 -0.03056 0.31204 -0.02847 0.31297 C -0.0217 0.31598 -0.02465 0.31436 -0.01927 0.31806 L 0.03298 0.31667 C 0.03611 0.31667 0.0375 0.31528 0.04028 0.31436 C 0.04687 0.31181 0.04097 0.31436 0.04861 0.31181 C 0.04948 0.31158 0.05035 0.31112 0.05139 0.31065 C 0.05226 0.3095 0.05295 0.30788 0.05417 0.30695 C 0.05521 0.30602 0.0566 0.30649 0.05781 0.30579 C 0.05868 0.3051 0.05955 0.30417 0.06042 0.30325 C 0.06198 0.29931 0.06267 0.29677 0.0651 0.29352 C 0.0658 0.29237 0.06701 0.2919 0.06788 0.29098 C 0.06875 0.28982 0.06962 0.28843 0.07066 0.28727 C 0.07239 0.28565 0.07604 0.28241 0.07604 0.28241 C 0.07673 0.28079 0.07743 0.27917 0.07795 0.27755 C 0.0783 0.27639 0.0783 0.27501 0.07882 0.27385 C 0.07986 0.2713 0.08125 0.26899 0.08246 0.26667 C 0.08316 0.26528 0.08403 0.26436 0.08437 0.26297 C 0.08472 0.26158 0.08489 0.26042 0.08524 0.25927 C 0.08576 0.25788 0.08663 0.25695 0.08715 0.25556 C 0.08785 0.25325 0.08837 0.2507 0.08889 0.24815 C 0.08889 0.24815 0.0908 0.24098 0.0908 0.24098 C 0.09097 0.23936 0.09132 0.23774 0.09167 0.23612 C 0.09201 0.23473 0.09236 0.23357 0.09253 0.23241 C 0.09288 0.23033 0.09305 0.22825 0.09358 0.22616 C 0.09392 0.22385 0.09496 0.22153 0.09531 0.21899 C 0.09653 0.20973 0.09548 0.21366 0.09809 0.20672 C 0.09878 0.20186 0.09965 0.19514 0.10087 0.19075 L 0.10173 0.18704 C 0.10208 0.18427 0.10226 0.18149 0.1026 0.17848 C 0.10295 0.17639 0.1033 0.17454 0.10364 0.17246 C 0.10399 0.16876 0.10417 0.16505 0.10451 0.16135 C 0.10503 0.15579 0.10573 0.15001 0.10642 0.14422 C 0.10608 0.13172 0.10608 0.11899 0.10538 0.10649 C 0.10521 0.10302 0.10417 0.09977 0.10364 0.09653 C 0.10312 0.09376 0.1033 0.09075 0.1026 0.08797 C 0.10226 0.08635 0.10139 0.08473 0.10087 0.08311 C 0.10052 0.08195 0.10017 0.08079 0.1 0.0794 C 0.0993 0.07639 0.09826 0.06945 0.09722 0.06714 C 0.09653 0.06598 0.09583 0.06482 0.09531 0.06366 C 0.09236 0.05464 0.09583 0.05718 0.0908 0.0551 C 0.0901 0.05371 0.08941 0.05255 0.08889 0.05139 C 0.08854 0.05024 0.08871 0.04862 0.08802 0.04769 C 0.08646 0.04561 0.08437 0.04445 0.08246 0.04283 C 0.0816 0.0419 0.08055 0.04144 0.07969 0.04028 C 0.07535 0.0345 0.0776 0.03681 0.07326 0.03311 C 0.07014 0.02663 0.07309 0.03126 0.06788 0.02686 C 0.06649 0.0257 0.06528 0.02454 0.06423 0.02315 C 0.06319 0.022 0.0625 0.02038 0.06146 0.01945 C 0.06024 0.01876 0.05903 0.01876 0.05781 0.01829 C 0.05625 0.0176 0.05469 0.01667 0.05312 0.01598 C 0.05104 0.01482 0.04896 0.01436 0.0467 0.01343 C 0.03715 0.0095 0.04514 0.01227 0.0375 0.00973 C 0.03281 0.00556 0.03628 0.00788 0.02847 0.00602 C 0.02691 0.00579 0.02535 0.00533 0.02378 0.00487 C 0.02292 0.00464 0.02205 0.00394 0.02101 0.00371 C 0.0184 0.00302 0.01562 0.00278 0.01285 0.00232 C 0.00798 0.00024 0.01024 -0.00208 -1.11111E-6 8.14815E-6 Z " pathEditMode="relative" ptsTypes="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41990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o</a:t>
            </a:r>
          </a:p>
        </p:txBody>
      </p:sp>
      <p:sp>
        <p:nvSpPr>
          <p:cNvPr id="8" name="Start"/>
          <p:cNvSpPr/>
          <p:nvPr/>
        </p:nvSpPr>
        <p:spPr>
          <a:xfrm>
            <a:off x="3140301" y="4782322"/>
            <a:ext cx="250825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06985" y="3207544"/>
            <a:ext cx="252413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713" y="3619433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4230688"/>
            <a:ext cx="1884363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3.88889E-6 0.00023 C 0.01354 -0.00718 0.00798 -0.0051 0.01614 -0.00764 C 0.01927 -0.01088 0.021 -0.01297 0.02465 -0.01528 C 0.02552 -0.01598 0.02656 -0.01621 0.0276 -0.01667 C 0.02951 -0.01922 0.03177 -0.0213 0.03316 -0.02431 L 0.03698 -0.03195 C 0.03767 -0.03311 0.03819 -0.03449 0.03889 -0.03565 C 0.04201 -0.03982 0.0427 -0.04005 0.04461 -0.04468 C 0.04618 -0.04792 0.04652 -0.05047 0.04843 -0.05348 C 0.05 -0.05579 0.05329 -0.05973 0.05329 -0.05949 C 0.05382 -0.06204 0.05434 -0.06412 0.0552 -0.06621 C 0.05729 -0.07084 0.0592 -0.07176 0.06076 -0.07639 C 0.06128 -0.07755 0.06128 -0.07894 0.0618 -0.0801 C 0.06284 -0.08287 0.06441 -0.08519 0.06562 -0.08773 C 0.06597 -0.08982 0.06597 -0.09213 0.06649 -0.09422 C 0.06701 -0.09584 0.06805 -0.09746 0.0684 -0.09908 C 0.06996 -0.10556 0.06892 -0.10718 0.07031 -0.1132 C 0.07083 -0.11505 0.0717 -0.11644 0.07222 -0.11829 C 0.07274 -0.11991 0.07291 -0.12153 0.07326 -0.12338 C 0.07343 -0.12454 0.07378 -0.12593 0.07413 -0.12709 C 0.07708 -0.15857 0.0743 -0.13912 0.09895 -0.19561 C 0.09982 -0.19769 0.10156 -0.19908 0.10277 -0.2007 C 0.10607 -0.20602 0.10468 -0.20556 0.1085 -0.20973 C 0.10989 -0.21135 0.11336 -0.21389 0.1151 -0.21482 C 0.11632 -0.21528 0.1177 -0.21551 0.11892 -0.21598 C 0.12031 -0.21667 0.12135 -0.21806 0.12274 -0.21852 C 0.12482 -0.21945 0.12725 -0.21945 0.12934 -0.21991 C 0.14531 -0.22269 0.13993 -0.2213 0.16649 -0.22246 C 0.16614 -0.22361 0.16614 -0.225 0.16562 -0.22616 C 0.16215 -0.2338 0.1526 -0.22778 0.14843 -0.22755 C 0.14757 -0.22709 0.14652 -0.22639 0.14566 -0.22616 C 0.1434 -0.2257 0.14114 -0.2257 0.13889 -0.225 C 0.13784 -0.22454 0.13715 -0.22269 0.13611 -0.22246 C 0.13142 -0.22061 0.1217 -0.21852 0.1217 -0.21829 C 0.12083 -0.2169 0.12014 -0.21482 0.11892 -0.21343 C 0.11788 -0.21227 0.11597 -0.21227 0.1151 -0.21088 C 0.1085 -0.2007 0.11458 -0.20672 0.11128 -0.19954 C 0.11076 -0.19838 0.11007 -0.19792 0.10937 -0.19699 C 0.09809 -0.1669 0.09982 -0.17223 0.09218 -0.10556 C 0.08767 -0.06482 0.09149 -0.07778 0.09409 -0.05973 C 0.09461 -0.05718 0.09461 -0.05463 0.09514 -0.05209 C 0.09548 -0.05 0.09618 -0.04792 0.09704 -0.04584 C 0.0993 -0.04051 0.1 -0.04121 0.10277 -0.03704 C 0.10382 -0.03542 0.10468 -0.03357 0.10555 -0.03195 C 0.10746 -0.02848 0.10764 -0.02709 0.11041 -0.02431 C 0.1118 -0.02269 0.11354 -0.02176 0.1151 -0.02037 C 0.11996 -0.01644 0.11666 -0.01829 0.12361 -0.01412 C 0.12621 -0.0125 0.13281 -0.00926 0.13507 -0.00903 C 0.14774 -0.00787 0.16041 -0.00811 0.17326 -0.00764 C 0.18784 -0.01436 0.17274 -0.00672 0.18177 -0.01273 C 0.18541 -0.01528 0.18454 -0.01273 0.18836 -0.01667 C 0.18993 -0.01806 0.19097 -0.02014 0.19218 -0.02176 C 0.19861 -0.02917 0.19583 -0.02431 0.20173 -0.03311 C 0.20312 -0.03519 0.20416 -0.0375 0.20555 -0.03959 C 0.20607 -0.04051 0.20694 -0.04098 0.20746 -0.04213 C 0.20868 -0.04445 0.20937 -0.04699 0.21024 -0.04954 C 0.21198 -0.05463 0.2151 -0.06482 0.2151 -0.06459 C 0.21649 -0.07431 0.21718 -0.07963 0.21979 -0.09028 C 0.22048 -0.09283 0.221 -0.09537 0.2217 -0.09792 C 0.22222 -0.09977 0.22309 -0.10139 0.22361 -0.10301 C 0.22395 -0.10602 0.22413 -0.10903 0.22465 -0.11181 C 0.225 -0.11412 0.22604 -0.11598 0.22656 -0.11829 C 0.22708 -0.12061 0.22708 -0.12338 0.22743 -0.12593 C 0.22448 -0.18936 0.2309 -0.15 0.22274 -0.17153 C 0.22222 -0.17269 0.22239 -0.17431 0.2217 -0.17547 C 0.21111 -0.19584 0.21805 -0.18148 0.2085 -0.19445 C 0.20729 -0.19584 0.20659 -0.19792 0.20555 -0.19954 C 0.20347 -0.20255 0.19895 -0.20834 0.19895 -0.20811 C 0.19826 -0.21111 0.19774 -0.21412 0.196 -0.21598 C 0.19461 -0.2176 0.1927 -0.21829 0.19132 -0.21991 C 0.18784 -0.22315 0.18958 -0.22408 0.18559 -0.225 C 0.18055 -0.22593 0.17031 -0.22755 0.17031 -0.22732 L 0.19514 -0.21852 C 0.21302 -0.2125 0.22274 -0.21551 0.24548 -0.21482 C 0.26302 -0.21806 0.28055 -0.22037 0.29791 -0.225 C 0.29895 -0.22523 0.29878 -0.22871 0.29878 -0.22848 " pathEditMode="relative" rAng="0" ptsTypes="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1" y="-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43014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P</a:t>
            </a:r>
          </a:p>
        </p:txBody>
      </p:sp>
      <p:sp>
        <p:nvSpPr>
          <p:cNvPr id="8" name="Start"/>
          <p:cNvSpPr/>
          <p:nvPr/>
        </p:nvSpPr>
        <p:spPr>
          <a:xfrm>
            <a:off x="3878263" y="2955925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4003675" y="4308475"/>
            <a:ext cx="250825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675" y="179387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4565650"/>
            <a:ext cx="1547813" cy="135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00538 0.31458 L 0.00834 -0.00718 L 0.10834 -0.00231 C 0.11129 -0.00162 0.11441 -0.00116 0.11754 3.33333E-6 C 0.11979 0.00093 0.12118 0.0044 0.12292 0.00625 C 0.12465 0.00787 0.12691 0.00903 0.12847 0.01111 C 0.12934 0.01227 0.13021 0.01366 0.13125 0.01482 C 0.13212 0.01574 0.13316 0.0162 0.13403 0.01713 C 0.13594 0.01945 0.13941 0.02454 0.13941 0.02454 C 0.13976 0.0257 0.13993 0.02708 0.14045 0.02824 C 0.14115 0.02963 0.14236 0.03056 0.14323 0.03195 C 0.14549 0.03588 0.14688 0.03843 0.14774 0.04282 C 0.14844 0.04699 0.14965 0.05509 0.14965 0.05509 C 0.14931 0.0706 0.14913 0.08611 0.14861 0.10162 C 0.14861 0.10278 0.14792 0.10394 0.14774 0.10532 C 0.1474 0.10671 0.14653 0.11458 0.14584 0.1162 C 0.14549 0.11759 0.14445 0.11852 0.1441 0.11991 C 0.14323 0.12222 0.14254 0.12477 0.14219 0.12732 C 0.14167 0.13148 0.14132 0.13426 0.14045 0.1382 C 0.14011 0.13958 0.13993 0.14074 0.13941 0.1419 L 0.13403 0.15301 L 0.13212 0.15671 C 0.1316 0.15787 0.13108 0.15926 0.13038 0.16042 C 0.12222 0.17107 0.13247 0.15787 0.12483 0.16644 C 0.12379 0.16759 0.12205 0.17014 0.12205 0.17014 L 0.07518 0.19097 C 0.07379 0.19097 0.06476 0.19144 0.06146 0.19329 C 0.05417 0.19745 0.06563 0.1963 0.05052 0.19815 C 0.04375 0.19907 0.03698 0.19907 0.03038 0.19954 L 0.01476 0.19815 L 0.01476 0.19815 " pathEditMode="relative" ptsTypes="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44038" name="Letter"/>
          <p:cNvSpPr>
            <a:spLocks/>
          </p:cNvSpPr>
          <p:nvPr/>
        </p:nvSpPr>
        <p:spPr bwMode="auto">
          <a:xfrm>
            <a:off x="2887663" y="1670050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p</a:t>
            </a:r>
          </a:p>
        </p:txBody>
      </p:sp>
      <p:sp>
        <p:nvSpPr>
          <p:cNvPr id="8" name="Start"/>
          <p:cNvSpPr/>
          <p:nvPr/>
        </p:nvSpPr>
        <p:spPr>
          <a:xfrm>
            <a:off x="3114786" y="4337870"/>
            <a:ext cx="252413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46854" y="3938770"/>
            <a:ext cx="252412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362" y="3176613"/>
            <a:ext cx="1290638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4565650"/>
            <a:ext cx="1547813" cy="135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8.33333E-7 0.00023 C 0.00278 -0.00046 0.00573 -0.00046 0.00851 -0.00116 C 0.0099 -0.00162 0.01094 -0.00301 0.01233 -0.0037 C 0.01354 -0.0044 0.01476 -0.00463 0.01615 -0.00509 C 0.03108 -0.0169 0.01233 -0.00232 0.02465 -0.01134 C 0.02882 -0.01435 0.02934 -0.01551 0.03333 -0.01782 C 0.0342 -0.01829 0.03524 -0.01852 0.03611 -0.01898 C 0.03958 -0.0213 0.03872 -0.02176 0.04184 -0.02546 C 0.04271 -0.02639 0.04375 -0.02708 0.04462 -0.02801 C 0.04531 -0.02917 0.04583 -0.03056 0.04653 -0.03171 C 0.04774 -0.03357 0.04931 -0.03495 0.05035 -0.03681 C 0.05261 -0.04074 0.05174 -0.04236 0.05417 -0.0456 C 0.05538 -0.04722 0.05677 -0.04815 0.05799 -0.04954 C 0.05868 -0.05116 0.05903 -0.05324 0.0599 -0.05463 C 0.06754 -0.06644 0.06024 -0.05 0.06667 -0.06343 C 0.07014 -0.07107 0.06684 -0.0662 0.07049 -0.075 C 0.07188 -0.07847 0.07396 -0.08148 0.07517 -0.08519 C 0.07708 -0.09051 0.07743 -0.09676 0.07986 -0.10162 C 0.08056 -0.10278 0.08142 -0.10394 0.08177 -0.10532 C 0.08299 -0.10903 0.08351 -0.11319 0.08472 -0.1169 C 0.08767 -0.12616 0.09063 -0.13449 0.09236 -0.14468 C 0.09462 -0.15833 0.09306 -0.15255 0.09618 -0.1625 C 0.09653 -0.16713 0.0967 -0.17199 0.09705 -0.17662 C 0.09757 -0.18148 0.09844 -0.18819 0.09896 -0.19306 C 0.09861 -0.20232 0.09861 -0.21181 0.09809 -0.22107 C 0.09705 -0.23843 0.09705 -0.21921 0.09705 -0.22616 L 0.08281 0.16528 L 0.09323 -0.12708 L 0.10469 -0.14468 C 0.10695 -0.14815 0.10938 -0.15139 0.11129 -0.15486 C 0.11215 -0.15648 0.11233 -0.15857 0.1132 -0.15995 C 0.11458 -0.16227 0.11806 -0.16644 0.11806 -0.1662 C 0.12014 -0.17199 0.11927 -0.17176 0.12379 -0.17523 C 0.1342 -0.18357 0.14462 -0.19144 0.15521 -0.19931 C 0.15642 -0.20023 0.15764 -0.20116 0.15903 -0.20185 C 0.1599 -0.20255 0.16094 -0.20278 0.16181 -0.20324 C 0.1632 -0.20394 0.16441 -0.20509 0.16563 -0.20579 C 0.16788 -0.20694 0.16997 -0.20741 0.1724 -0.20833 C 0.17882 -0.21088 0.17066 -0.20857 0.1809 -0.21088 C 0.18507 -0.20903 0.19201 -0.20694 0.19514 -0.20185 C 0.19705 -0.19907 0.19757 -0.19491 0.19896 -0.19167 C 0.20139 -0.18657 0.20417 -0.18171 0.2066 -0.17662 L 0.21042 -0.16898 C 0.21267 -0.15417 0.20955 -0.17222 0.21424 -0.1537 C 0.21476 -0.15162 0.21493 -0.14954 0.21528 -0.14722 C 0.21545 -0.13843 0.21701 -0.1294 0.21615 -0.1206 C 0.2132 -0.08982 0.20833 -0.05949 0.20382 -0.02917 C 0.20347 -0.02778 0.19948 -0.02454 0.19896 -0.02407 C 0.19028 -0.01389 0.19809 -0.02107 0.19045 -0.01389 C 0.18958 -0.01296 0.18872 -0.01181 0.1875 -0.01134 C 0.17517 -0.00556 0.17552 -0.00648 0.16372 -0.00509 C 0.1559 -0.00556 0.14792 -0.00556 0.13993 -0.00625 C 0.13802 -0.00648 0.13611 -0.00671 0.1342 -0.00764 C 0.12083 -0.01435 0.10764 -0.02199 0.09427 -0.02917 C 0.09826 -0.02384 0.09462 -0.02801 0.10382 -0.02292 C 0.10729 -0.02083 0.11076 -0.01852 0.11424 -0.01644 C 0.1158 -0.01551 0.11736 -0.01435 0.11892 -0.01389 C 0.12344 -0.01273 0.12795 -0.01227 0.13229 -0.01134 C 0.14149 -0.00926 0.14879 -0.00648 0.15799 -0.0037 C 0.16424 -0.00185 0.16945 -0.00185 0.17622 -0.00116 C 0.17934 -0.00046 0.18247 0.00116 0.18559 0.00139 C 0.21997 0.00231 0.20781 0.00208 0.22761 -0.00255 C 0.23386 -0.00394 0.23924 -0.00417 0.24566 -0.00625 C 0.2684 -0.01389 0.24705 -0.00995 0.26563 -0.01273 C 0.27448 -0.01736 0.26667 -0.01273 0.27708 -0.02153 C 0.28299 -0.02662 0.28368 -0.025 0.28767 -0.03171 C 0.29288 -0.04051 0.29011 -0.03773 0.29427 -0.04699 C 0.2974 -0.0537 0.29705 -0.04977 0.29705 -0.05324 " pathEditMode="relative" rAng="0" ptsTypes="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44" y="-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45062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Q</a:t>
            </a:r>
          </a:p>
        </p:txBody>
      </p:sp>
      <p:sp>
        <p:nvSpPr>
          <p:cNvPr id="8" name="Start"/>
          <p:cNvSpPr/>
          <p:nvPr/>
        </p:nvSpPr>
        <p:spPr>
          <a:xfrm>
            <a:off x="4446588" y="2874963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362575" y="5508625"/>
            <a:ext cx="252413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1760538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6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00" y="4181475"/>
            <a:ext cx="1536700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-0.04132 0.00834 L -0.06893 0.03172 L -0.09462 0.07825 L -0.10365 0.14422 L -0.09913 0.22732 L -0.07709 0.29352 L -0.03403 0.32292 L 0.01823 0.32408 L 0.06041 0.30209 L 0.0816 0.26783 L 0.09253 0.21274 L 0.09531 0.15024 L 0.08715 0.08195 L 0.04861 0.00602 L 0.00729 0.00116 L 0.01094 0.25788 L 0.1 0.38288 " pathEditMode="relative" ptsTypes="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46086" name="Letter"/>
          <p:cNvSpPr>
            <a:spLocks/>
          </p:cNvSpPr>
          <p:nvPr/>
        </p:nvSpPr>
        <p:spPr bwMode="auto">
          <a:xfrm>
            <a:off x="2887663" y="1670050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q</a:t>
            </a:r>
          </a:p>
        </p:txBody>
      </p:sp>
      <p:sp>
        <p:nvSpPr>
          <p:cNvPr id="8" name="Start"/>
          <p:cNvSpPr/>
          <p:nvPr/>
        </p:nvSpPr>
        <p:spPr>
          <a:xfrm>
            <a:off x="3014526" y="4363584"/>
            <a:ext cx="252413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83547" y="3851230"/>
            <a:ext cx="252413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32" y="3227661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0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00" y="4181475"/>
            <a:ext cx="1536700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-0.00717 L -0.00347 -0.00694 C -0.00104 -0.00856 0.00139 -0.00995 0.004 -0.01111 C 0.00556 -0.0118 0.00729 -0.01157 0.00886 -0.01227 C 0.0099 -0.01296 0.01059 -0.01435 0.01163 -0.01481 C 0.01407 -0.01597 0.01684 -0.01666 0.01927 -0.01736 C 0.02084 -0.01875 0.02257 -0.01991 0.02413 -0.02129 C 0.02604 -0.02291 0.02743 -0.02384 0.02882 -0.02639 C 0.02952 -0.02754 0.03004 -0.02893 0.03073 -0.03009 C 0.0342 -0.03565 0.03334 -0.03217 0.03646 -0.03912 C 0.0375 -0.04143 0.0382 -0.04421 0.03924 -0.04653 C 0.04011 -0.04815 0.04132 -0.04907 0.04219 -0.05046 C 0.04288 -0.05162 0.04341 -0.05301 0.0441 -0.05416 C 0.04462 -0.05509 0.04549 -0.05579 0.04601 -0.05671 C 0.05261 -0.06921 0.04653 -0.0581 0.04983 -0.0669 C 0.05035 -0.06829 0.05104 -0.06944 0.05174 -0.07083 C 0.05191 -0.07268 0.05382 -0.08773 0.05556 -0.09097 L 0.05938 -0.09861 C 0.0599 -0.10116 0.06077 -0.1037 0.06111 -0.10625 C 0.06181 -0.10972 0.06216 -0.11319 0.06302 -0.11643 C 0.06372 -0.11852 0.06441 -0.1206 0.06493 -0.12291 C 0.06545 -0.12454 0.06563 -0.12616 0.06597 -0.12801 C 0.06615 -0.12916 0.06667 -0.13055 0.06684 -0.13171 C 0.06806 -0.13704 0.06875 -0.14352 0.07066 -0.14815 C 0.07205 -0.15116 0.07309 -0.1544 0.07448 -0.15717 C 0.075 -0.1581 0.07587 -0.15879 0.07639 -0.15972 C 0.07674 -0.16134 0.07709 -0.16296 0.07743 -0.16481 C 0.08056 -0.17986 0.08959 -0.1919 0.09636 -0.20416 C 0.09809 -0.20717 0.10469 -0.21551 0.10782 -0.2169 C 0.10886 -0.21736 0.10972 -0.21759 0.11077 -0.21805 C 0.11198 -0.21875 0.1132 -0.21991 0.11459 -0.2206 C 0.11632 -0.22153 0.11841 -0.22222 0.12032 -0.22315 C 0.12118 -0.22361 0.12205 -0.2243 0.12309 -0.22454 L 0.12882 -0.22569 C 0.13924 -0.22523 0.14983 -0.22546 0.16025 -0.22454 C 0.16163 -0.2243 0.16268 -0.22245 0.16407 -0.22199 C 0.16563 -0.22129 0.16719 -0.22106 0.16875 -0.2206 C 0.17691 -0.21342 0.16667 -0.22199 0.17448 -0.2169 C 0.18195 -0.2118 0.17309 -0.2162 0.18021 -0.21296 C 0.18125 -0.2118 0.18212 -0.21041 0.18316 -0.20926 C 0.18629 -0.20555 0.18629 -0.20741 0.18976 -0.20278 C 0.19063 -0.20185 0.19097 -0.20023 0.19167 -0.19907 C 0.19254 -0.19768 0.19358 -0.19653 0.19445 -0.19514 C 0.19497 -0.19329 0.19601 -0.1875 0.19827 -0.1875 C 0.19948 -0.1875 0.19688 -0.19004 0.19636 -0.19143 C 0.19601 -0.19259 0.19584 -0.19398 0.19549 -0.19514 C 0.19445 -0.19815 0.19254 -0.20092 0.19063 -0.20278 C 0.18976 -0.20393 0.18889 -0.20463 0.18785 -0.20532 C 0.18542 -0.20694 0.18177 -0.20717 0.17934 -0.20787 C 0.17795 -0.20833 0.17674 -0.20879 0.17552 -0.20926 C 0.17448 -0.20949 0.17361 -0.21018 0.17257 -0.21041 C 0.17066 -0.21111 0.16875 -0.21134 0.16684 -0.2118 C 0.16563 -0.21204 0.16441 -0.21273 0.16302 -0.21296 C 0.15868 -0.21389 0.15417 -0.21481 0.14983 -0.21551 C 0.14844 -0.21643 0.14722 -0.21736 0.14601 -0.21805 C 0.13125 -0.22662 0.11337 -0.20579 0.10122 -0.20023 C 0.10052 -0.19907 0.09966 -0.19791 0.09931 -0.19653 C 0.09879 -0.19491 0.09896 -0.19282 0.09827 -0.19143 C 0.09775 -0.18981 0.09636 -0.18889 0.09549 -0.1875 C 0.09306 -0.18379 0.09358 -0.1831 0.09167 -0.1787 C 0.08681 -0.16782 0.08889 -0.175 0.08698 -0.16736 C 0.08663 -0.1618 0.08646 -0.15625 0.08594 -0.15069 C 0.08577 -0.14815 0.08507 -0.14583 0.08507 -0.14305 C 0.08455 -0.13472 0.08455 -0.12616 0.08403 -0.11782 C 0.08386 -0.11597 0.08334 -0.11435 0.08316 -0.11273 C 0.08264 -0.10926 0.08247 -0.10602 0.08212 -0.10254 C 0.09045 -0.08125 0.09861 -0.06018 0.10695 -0.03912 C 0.10799 -0.03634 0.1099 -0.03333 0.11163 -0.03148 C 0.11354 -0.02963 0.11511 -0.02708 0.11736 -0.02639 L 0.125 -0.02384 C 0.12657 -0.02245 0.12795 -0.01967 0.12969 -0.01991 C 0.14775 -0.02268 0.16545 -0.02778 0.18316 -0.03264 C 0.18403 -0.03287 0.1842 -0.03449 0.18507 -0.03518 C 0.19167 -0.04236 0.18386 -0.03241 0.19063 -0.04143 C 0.19097 -0.04282 0.19132 -0.04421 0.19167 -0.04537 C 0.19427 -0.05324 0.19462 -0.05185 0.19636 -0.05926 C 0.19688 -0.06088 0.19705 -0.06273 0.1974 -0.06435 C 0.19792 -0.0669 0.19861 -0.06944 0.19931 -0.07199 C 0.19983 -0.08264 0.19966 -0.09329 0.20122 -0.1037 C 0.20278 -0.11504 0.20347 -0.11759 0.204 -0.1331 C 0.20504 -0.15879 0.20417 -0.14838 0.20591 -0.16481 C 0.20625 -0.17754 0.20625 -0.19028 0.20695 -0.20278 C 0.20695 -0.2037 0.20834 -0.21041 0.20886 -0.2118 C 0.20938 -0.21319 0.21025 -0.21412 0.21077 -0.21551 C 0.21146 -0.21759 0.21216 -0.22245 0.21268 -0.22454 C 0.21285 -0.22569 0.21337 -0.22685 0.21354 -0.22824 C 0.21372 -0.23032 0.21354 -0.23241 0.21354 -0.23449 L 0.204 0.15162 L 0.21736 0.10209 C 0.21893 0.09861 0.22066 0.09537 0.22205 0.0919 C 0.22292 0.09028 0.22327 0.0882 0.22396 0.08681 C 0.22483 0.08519 0.22587 0.08426 0.22691 0.08287 C 0.22778 0.07986 0.22882 0.07709 0.22969 0.07408 C 0.23004 0.07269 0.23021 0.07153 0.23073 0.07014 C 0.23125 0.06875 0.23195 0.06759 0.23264 0.06644 C 0.23351 0.06435 0.23438 0.06204 0.23542 0.05996 C 0.23629 0.05834 0.2375 0.05671 0.23837 0.05509 C 0.24306 0.0456 0.23941 0.0507 0.24601 0.03982 C 0.2467 0.03843 0.24792 0.03727 0.24879 0.03588 C 0.25261 0.02037 0.24844 0.03588 0.25347 0.02199 C 0.254 0.02084 0.25382 0.01921 0.25452 0.01806 C 0.26667 -0.00162 0.279 -0.02106 0.29167 -0.04028 C 0.29306 -0.04236 0.29497 -0.04352 0.29636 -0.04537 C 0.29844 -0.04768 0.30018 -0.05046 0.30209 -0.05301 C 0.30608 -0.0581 0.30695 -0.05879 0.30972 -0.06435 C 0.31268 -0.07037 0.3125 -0.06852 0.3125 -0.07199 " pathEditMode="relative" rAng="0" ptsTypes="AAAAAAA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99" y="-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4710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47110" name="Letter"/>
          <p:cNvSpPr>
            <a:spLocks/>
          </p:cNvSpPr>
          <p:nvPr/>
        </p:nvSpPr>
        <p:spPr bwMode="auto">
          <a:xfrm>
            <a:off x="2887663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R</a:t>
            </a:r>
          </a:p>
        </p:txBody>
      </p:sp>
      <p:sp>
        <p:nvSpPr>
          <p:cNvPr id="8" name="Start"/>
          <p:cNvSpPr/>
          <p:nvPr/>
        </p:nvSpPr>
        <p:spPr>
          <a:xfrm>
            <a:off x="3902075" y="2957513"/>
            <a:ext cx="252413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193506" y="4988718"/>
            <a:ext cx="252413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075" y="1793875"/>
            <a:ext cx="1290638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4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665663"/>
            <a:ext cx="189706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-0.00261 0.31297 L 0.01284 -0.00115 L 0.1 -0.00115 L 0.12291 0.01829 C 0.12448 0.02153 0.12604 0.02477 0.12743 0.02801 C 0.12795 0.02917 0.12812 0.03056 0.12847 0.03172 C 0.12916 0.03496 0.12951 0.03843 0.13021 0.04144 L 0.13212 0.04885 L 0.13298 0.05255 C 0.13403 0.07061 0.13455 0.06922 0.13298 0.08913 C 0.13298 0.09051 0.13229 0.09167 0.13212 0.09283 C 0.13177 0.09538 0.13177 0.09792 0.13125 0.10024 C 0.1309 0.10163 0.12986 0.10255 0.12934 0.10394 C 0.12864 0.10579 0.12795 0.11065 0.12743 0.1125 C 0.12725 0.11366 0.12708 0.11505 0.12656 0.11621 C 0.12552 0.11875 0.12413 0.12107 0.12291 0.12338 C 0.12239 0.12477 0.12153 0.12593 0.121 0.12709 C 0.12048 0.12871 0.12014 0.13056 0.11927 0.13195 C 0.11857 0.13311 0.11736 0.13357 0.11649 0.1345 C 0.1158 0.13519 0.11528 0.13612 0.11475 0.13681 L 0.01562 0.16875 L 0.04687 0.18473 C 0.04896 0.1875 0.05139 0.19005 0.0533 0.19306 C 0.05642 0.19838 0.05364 0.19723 0.05694 0.20163 C 0.06215 0.2088 0.05712 0.19885 0.06232 0.20788 C 0.06371 0.21019 0.06458 0.2132 0.06614 0.21528 C 0.06701 0.21644 0.06805 0.2176 0.06875 0.21875 C 0.06962 0.21991 0.06996 0.22153 0.07066 0.22246 C 0.07274 0.22547 0.07534 0.22778 0.07708 0.23102 C 0.0783 0.23357 0.07899 0.23658 0.08073 0.23843 C 0.08316 0.24098 0.08628 0.2426 0.08802 0.24584 C 0.09149 0.25163 0.08941 0.25 0.09357 0.25186 C 0.09444 0.25301 0.09531 0.2544 0.09635 0.25556 C 0.09722 0.25649 0.09826 0.25695 0.09913 0.25788 C 0.10642 0.26667 0.10173 0.26413 0.10729 0.26644 C 0.11041 0.27269 0.10833 0.26945 0.11475 0.275 L 0.11736 0.27755 C 0.11996 0.28241 0.12135 0.28612 0.12656 0.28866 C 0.13038 0.29028 0.12847 0.28913 0.13212 0.29213 C 0.13298 0.29561 0.13298 0.29676 0.13489 0.29954 C 0.13663 0.30209 0.14028 0.30695 0.14028 0.30695 L 0.14028 0.30695 L 0.14132 0.31065 L 0.14409 0.31436 " pathEditMode="relative" ptsTypes="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4813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48134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r</a:t>
            </a:r>
          </a:p>
        </p:txBody>
      </p:sp>
      <p:sp>
        <p:nvSpPr>
          <p:cNvPr id="8" name="Start"/>
          <p:cNvSpPr/>
          <p:nvPr/>
        </p:nvSpPr>
        <p:spPr>
          <a:xfrm>
            <a:off x="3410267" y="4733473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553778" y="3209925"/>
            <a:ext cx="252412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679" y="3662000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665663"/>
            <a:ext cx="189706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2.77778E-7 -4.44444E-6 C 0.00278 -0.00092 0.00573 -0.00162 0.00851 -0.00254 C 0.01025 -0.00324 0.01493 -0.00578 0.01615 -0.00625 C 0.01736 -0.00717 0.01875 -0.00787 0.01997 -0.00879 C 0.02188 -0.01041 0.02361 -0.01273 0.0257 -0.01389 C 0.02709 -0.01481 0.02882 -0.01481 0.03038 -0.01528 C 0.03108 -0.01597 0.03143 -0.01713 0.03229 -0.01782 C 0.0382 -0.02176 0.0342 -0.01597 0.03906 -0.02153 C 0.04028 -0.02315 0.04132 -0.02546 0.04271 -0.02662 C 0.04722 -0.03009 0.04844 -0.03078 0.05226 -0.03565 C 0.06441 -0.05023 0.05521 -0.04143 0.06563 -0.05069 C 0.06754 -0.05509 0.07014 -0.05879 0.07136 -0.06342 C 0.07587 -0.08148 0.07136 -0.06273 0.07431 -0.07616 C 0.07448 -0.07754 0.07483 -0.0787 0.07518 -0.08009 C 0.07552 -0.08171 0.0757 -0.08356 0.07622 -0.08495 C 0.08143 -0.10139 0.07396 -0.07153 0.07986 -0.09514 C 0.08195 -0.10324 0.07986 -0.09861 0.08177 -0.10926 C 0.08229 -0.11134 0.08334 -0.11319 0.08368 -0.11551 C 0.08941 -0.14884 0.09462 -0.18241 0.1 -0.21574 C 0.09896 -0.21713 0.09792 -0.21828 0.09705 -0.21967 C 0.09636 -0.22083 0.09549 -0.225 0.09514 -0.22338 C 0.09462 -0.2206 0.09584 -0.21759 0.09618 -0.21458 C 0.09722 -0.20069 0.09809 -0.18657 0.09896 -0.17268 C 0.09861 -0.16852 0.09827 -0.16412 0.09809 -0.15995 C 0.0974 -0.14768 0.09722 -0.13541 0.09618 -0.12315 C 0.09584 -0.11967 0.09566 -0.11643 0.09514 -0.11296 C 0.09479 -0.10972 0.0941 -0.10717 0.09323 -0.10416 C 0.09497 -0.07778 0.09479 -0.0875 0.09323 -0.04815 C 0.09306 -0.04166 0.09236 -0.03634 0.09045 -0.03055 C 0.08993 -0.02916 0.08924 -0.02801 0.08854 -0.02662 C 0.08785 -0.02176 0.08663 -0.01481 0.08663 -0.01018 C 0.08663 -0.00555 0.08733 -0.00092 0.0875 0.00394 C 0.08854 -0.00116 0.09028 -0.00741 0.09045 -0.01273 C 0.09202 -0.05879 0.08959 -0.05092 0.09323 -0.08241 C 0.0934 -0.08426 0.09393 -0.08588 0.09427 -0.0875 C 0.09479 -0.09491 0.09601 -0.10926 0.09705 -0.11551 C 0.0974 -0.1169 0.09844 -0.11805 0.09896 -0.11944 C 0.09931 -0.12153 0.09931 -0.12361 0.1 -0.12569 C 0.10139 -0.13009 0.10295 -0.13102 0.10573 -0.13333 C 0.10625 -0.13449 0.10712 -0.13565 0.10764 -0.13703 C 0.10799 -0.13842 0.10799 -0.13981 0.10851 -0.14097 C 0.11025 -0.14375 0.11233 -0.14606 0.11424 -0.14861 C 0.11528 -0.14977 0.1165 -0.15069 0.11719 -0.15231 C 0.11771 -0.15393 0.11823 -0.15578 0.11893 -0.15741 C 0.12049 -0.16065 0.12361 -0.1618 0.1257 -0.16389 C 0.12743 -0.16551 0.1283 -0.16782 0.12952 -0.17014 C 0.12986 -0.17129 0.12986 -0.17268 0.13038 -0.17384 C 0.13368 -0.18148 0.13247 -0.17662 0.13611 -0.18287 C 0.14045 -0.19028 0.13854 -0.18935 0.14288 -0.19421 C 0.14584 -0.19768 0.14705 -0.19791 0.14948 -0.20185 C 0.15087 -0.20416 0.15209 -0.20694 0.1533 -0.20949 C 0.154 -0.21065 0.15417 -0.21273 0.15521 -0.21319 L 0.15799 -0.21458 C 0.19775 -0.20069 0.18177 -0.20046 0.20469 -0.20324 C 0.20972 -0.20555 0.21354 -0.20717 0.21806 -0.21065 C 0.21945 -0.2118 0.22066 -0.21342 0.22188 -0.21458 C 0.22344 -0.21597 0.22518 -0.21713 0.22674 -0.21828 C 0.22761 -0.21921 0.22865 -0.21991 0.22952 -0.22083 C 0.23334 -0.22523 0.2309 -0.22453 0.23525 -0.22592 C 0.23559 -0.22616 0.23594 -0.22592 0.23629 -0.22592 " pathEditMode="relative" ptsTypes="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4915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49158" name="Letter"/>
          <p:cNvSpPr>
            <a:spLocks/>
          </p:cNvSpPr>
          <p:nvPr/>
        </p:nvSpPr>
        <p:spPr bwMode="auto">
          <a:xfrm>
            <a:off x="2854325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S</a:t>
            </a:r>
          </a:p>
        </p:txBody>
      </p:sp>
      <p:sp>
        <p:nvSpPr>
          <p:cNvPr id="8" name="Start"/>
          <p:cNvSpPr/>
          <p:nvPr/>
        </p:nvSpPr>
        <p:spPr>
          <a:xfrm>
            <a:off x="5068888" y="3067050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3676650" y="4846638"/>
            <a:ext cx="250825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550" y="1947863"/>
            <a:ext cx="1290638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498975"/>
            <a:ext cx="12065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0.04774 -0.03195 L -0.0717 -0.03542 L -0.09635 -0.02709 C -0.09878 -0.025 -0.10121 -0.02269 -0.10382 -0.02084 C -0.10451 -0.02014 -0.10573 -0.02038 -0.10642 -0.01968 C -0.10764 -0.01875 -0.10833 -0.01713 -0.1092 -0.01598 C -0.11007 -0.01505 -0.11111 -0.01436 -0.11198 -0.01343 C -0.11684 -0.00371 -0.11041 -0.01551 -0.11666 -0.00741 C -0.11927 -0.00394 -0.11788 -0.00394 -0.11927 2.59259E-6 C -0.12083 0.00393 -0.12118 0.0037 -0.12396 0.00601 C -0.12621 0.01527 -0.12309 0.00393 -0.12673 0.01342 C -0.12708 0.01458 -0.12708 0.01597 -0.1276 0.01712 C -0.12812 0.01828 -0.12899 0.01944 -0.12951 0.02083 C -0.12986 0.02199 -0.12986 0.02314 -0.13038 0.0243 C -0.1309 0.02569 -0.13177 0.02662 -0.13212 0.028 C -0.13298 0.03032 -0.13333 0.03287 -0.13403 0.03541 L -0.13489 0.03912 C -0.13455 0.04351 -0.13455 0.04814 -0.13403 0.05254 C -0.13385 0.05393 -0.13333 0.05486 -0.13316 0.05625 C -0.13281 0.05833 -0.13281 0.06041 -0.13212 0.06226 C -0.13177 0.06365 -0.1309 0.06481 -0.13038 0.06597 C -0.12969 0.06759 -0.12899 0.06921 -0.12847 0.07083 C -0.12569 0.07986 -0.13107 0.06759 -0.12396 0.08194 C -0.12326 0.0831 -0.12309 0.08472 -0.12205 0.08564 L -0.11927 0.08796 C -0.11753 0.09513 -0.11979 0.08865 -0.11562 0.09421 C -0.11319 0.09745 -0.11319 0.1 -0.11024 0.10277 C -0.10937 0.10347 -0.10833 0.10324 -0.10746 0.10393 C -0.10642 0.10462 -0.10573 0.10578 -0.10469 0.10648 C -0.10243 0.10787 -0.10225 0.10763 -0.1 0.10763 L -0.00642 0.17129 L -0.00104 0.18958 C -0.00139 0.19768 -0.00139 0.20578 -0.00191 0.21412 C -0.00208 0.21574 -0.00225 0.21736 -0.00278 0.21898 C -0.0033 0.22037 -0.00399 0.22129 -0.00469 0.22268 C -0.00677 0.23703 -0.00399 0.22199 -0.00746 0.2324 L -0.01024 0.24328 C -0.01041 0.24467 -0.01059 0.24606 -0.01111 0.24699 C -0.01232 0.24953 -0.01406 0.25162 -0.01475 0.25439 C -0.01545 0.2574 -0.0158 0.25925 -0.01753 0.2618 C -0.01823 0.26273 -0.01944 0.26319 -0.02031 0.26412 C -0.02118 0.26527 -0.02205 0.26666 -0.02309 0.26782 C -0.02378 0.26875 -0.025 0.26944 -0.02569 0.27037 C -0.02673 0.27129 -0.02743 0.27291 -0.02847 0.27407 C -0.02934 0.27476 -0.03038 0.27453 -0.03125 0.27523 C -0.03229 0.27592 -0.03298 0.27708 -0.03403 0.27754 C -0.03489 0.27824 -0.03594 0.27824 -0.0368 0.27893 C -0.03785 0.27939 -0.03854 0.28055 -0.03958 0.28125 C -0.04045 0.28194 -0.04149 0.28194 -0.04236 0.2824 C -0.05121 0.28912 -0.04427 0.28634 -0.05139 0.28865 C -0.0559 0.29259 -0.05312 0.2905 -0.05972 0.29351 L -0.0625 0.29467 C -0.06337 0.29513 -0.06423 0.29583 -0.06528 0.29606 L -0.07899 0.29722 C -0.08767 0.30115 -0.08368 0.29976 -0.10191 0.29722 C -0.10382 0.29699 -0.10746 0.29467 -0.10746 0.29467 L -0.15503 0.25069 " pathEditMode="relative" ptsTypes="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0182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s</a:t>
            </a:r>
          </a:p>
        </p:txBody>
      </p:sp>
      <p:sp>
        <p:nvSpPr>
          <p:cNvPr id="8" name="Start"/>
          <p:cNvSpPr/>
          <p:nvPr/>
        </p:nvSpPr>
        <p:spPr>
          <a:xfrm>
            <a:off x="3130550" y="4719502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752510" y="4117794"/>
            <a:ext cx="250825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225" y="3558245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6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498975"/>
            <a:ext cx="12065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44444E-6 L -4.44444E-6 0.00024 C 0.00244 -0.00138 0.00487 -0.003 0.00747 -0.00393 C 0.00973 -0.00463 0.01216 -0.00416 0.01424 -0.00509 C 0.01962 -0.00763 0.02153 -0.00995 0.0257 -0.01412 C 0.02622 -0.01527 0.02674 -0.01689 0.02761 -0.01782 C 0.03559 -0.02731 0.03039 -0.02037 0.03612 -0.0243 C 0.04428 -0.02986 0.03733 -0.02685 0.04462 -0.02939 C 0.04566 -0.03009 0.04653 -0.03101 0.04757 -0.03194 C 0.05174 -0.03518 0.05122 -0.03356 0.05521 -0.03819 C 0.05955 -0.04351 0.06303 -0.04861 0.0665 -0.05486 C 0.0691 -0.05902 0.0691 -0.06064 0.07136 -0.0662 C 0.07188 -0.06759 0.07275 -0.06851 0.07327 -0.0699 C 0.07917 -0.08842 0.08473 -0.10717 0.09046 -0.12592 C 0.09063 -0.13148 0.0908 -0.13703 0.09132 -0.14236 C 0.0915 -0.14375 0.09202 -0.1449 0.09237 -0.14629 C 0.09306 -0.15023 0.09323 -0.1537 0.09428 -0.15763 C 0.0948 -0.15972 0.09549 -0.1618 0.09619 -0.16412 C 0.09705 -0.16759 0.09688 -0.16944 0.09792 -0.17291 C 0.10452 -0.19213 0.09914 -0.17777 0.10365 -0.18564 C 0.10608 -0.18958 0.10504 -0.18981 0.10851 -0.19328 C 0.1099 -0.19467 0.11164 -0.19583 0.1132 -0.19699 C 0.11684 -0.20439 0.11303 -0.19768 0.11806 -0.20347 C 0.11945 -0.20486 0.12032 -0.20717 0.12188 -0.20856 C 0.12362 -0.20995 0.1257 -0.20995 0.12761 -0.21111 C 0.12987 -0.2125 0.13195 -0.21458 0.13421 -0.2162 C 0.13577 -0.21713 0.13733 -0.21782 0.13889 -0.21875 C 0.14011 -0.21921 0.14723 -0.22199 0.14948 -0.22245 C 0.15139 -0.22291 0.1533 -0.22338 0.15521 -0.22361 C 0.16598 -0.22291 0.17674 -0.22222 0.1875 -0.22129 C 0.19584 -0.22037 0.18733 -0.22013 0.19428 -0.21736 C 0.19723 -0.2162 0.20053 -0.21574 0.20365 -0.21481 C 0.20469 -0.21458 0.20556 -0.21388 0.2066 -0.21365 C 0.20938 -0.21111 0.2099 -0.21041 0.2132 -0.20856 C 0.21424 -0.20787 0.21702 -0.20717 0.21615 -0.20717 C 0.20539 -0.20717 0.21424 -0.20833 0.20747 -0.20972 C 0.19098 -0.21296 0.17448 -0.21574 0.15799 -0.21875 C 0.14879 -0.21828 0.13959 -0.21851 0.13039 -0.21736 C 0.12796 -0.21713 0.12518 -0.21319 0.12379 -0.21111 C 0.12292 -0.20972 0.11893 -0.20347 0.11806 -0.20092 C 0.11719 -0.19884 0.11684 -0.19652 0.11615 -0.19444 C 0.11563 -0.19305 0.11476 -0.19213 0.11424 -0.19074 C 0.11372 -0.18958 0.11372 -0.18819 0.1132 -0.1868 C 0.10869 -0.17476 0.11164 -0.18541 0.10938 -0.17662 C 0.11042 -0.16666 0.11042 -0.15625 0.11233 -0.14629 C 0.11285 -0.14351 0.11459 -0.14166 0.11615 -0.13981 C 0.11754 -0.13819 0.11928 -0.13726 0.12084 -0.13611 C 0.12188 -0.13518 0.12275 -0.13425 0.12379 -0.13356 C 0.12431 -0.13217 0.12466 -0.13055 0.1257 -0.12963 C 0.12639 -0.12893 0.12761 -0.12893 0.12848 -0.12847 C 0.13855 -0.12338 0.12761 -0.12754 0.14462 -0.12338 C 0.14601 -0.12314 0.14723 -0.12245 0.14844 -0.12199 C 0.15782 -0.11944 0.15643 -0.1199 0.16459 -0.11828 C 0.17639 -0.10347 0.18855 -0.08935 0.19983 -0.07384 C 0.20105 -0.07222 0.20105 -0.06944 0.20174 -0.06736 C 0.20244 -0.06574 0.20313 -0.06412 0.20365 -0.06226 C 0.20521 -0.05277 0.20539 -0.05416 0.20365 -0.04074 C 0.2033 -0.03819 0.20296 -0.03541 0.20174 -0.0331 C 0.20122 -0.03194 0.20053 -0.03055 0.19983 -0.02939 C 0.19914 -0.02777 0.19896 -0.02569 0.19792 -0.0243 C 0.19601 -0.02106 0.19393 -0.02152 0.19132 -0.02037 C 0.18976 -0.01967 0.1882 -0.01875 0.18664 -0.01782 C 0.18525 -0.01713 0.18403 -0.01597 0.18282 -0.01527 C 0.18056 -0.01435 0.1783 -0.01365 0.17605 -0.01273 C 0.15487 -0.01458 0.13351 -0.01458 0.11233 -0.01782 C 0.11077 -0.01805 0.10816 -0.02175 0.10938 -0.02291 C 0.11112 -0.02453 0.1132 -0.02129 0.11511 -0.02037 C 0.11615 -0.0199 0.11719 -0.0199 0.11806 -0.01921 C 0.11997 -0.01759 0.12153 -0.01481 0.12379 -0.01412 C 0.125 -0.01365 0.12622 -0.01342 0.12761 -0.01273 C 0.12952 -0.01203 0.13125 -0.01088 0.13316 -0.01018 C 0.1349 -0.00995 0.13646 -0.00949 0.13803 -0.00902 C 0.14063 -0.00833 0.14306 -0.00694 0.14566 -0.00648 L 0.15417 -0.00509 L 0.22848 -0.01921 C 0.23039 -0.01967 0.2323 -0.02106 0.23421 -0.02175 C 0.23612 -0.02245 0.23803 -0.02245 0.23994 -0.02291 C 0.24983 -0.03611 0.23629 -0.01875 0.24566 -0.02939 C 0.25139 -0.03588 0.24705 -0.03333 0.25226 -0.03564 C 0.26771 -0.05208 0.24584 -0.02939 0.26268 -0.04467 C 0.26389 -0.0456 0.26459 -0.04722 0.26563 -0.04838 C 0.26719 -0.05023 0.26893 -0.05162 0.27032 -0.05347 C 0.27327 -0.05671 0.27448 -0.05949 0.27709 -0.06365 C 0.279 -0.0743 0.27657 -0.06365 0.27987 -0.07245 C 0.28039 -0.07384 0.28021 -0.07523 0.28091 -0.07638 C 0.28247 -0.07916 0.2849 -0.08101 0.28664 -0.08402 C 0.2875 -0.08564 0.28855 -0.08726 0.28941 -0.08912 C 0.29289 -0.09652 0.28994 -0.09213 0.29237 -0.09537 " pathEditMode="relative" rAng="0" ptsTypes="AAAAAAAAAAAAAAAAAAAAAAAAA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-1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120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1206" name="Letter"/>
          <p:cNvSpPr>
            <a:spLocks/>
          </p:cNvSpPr>
          <p:nvPr/>
        </p:nvSpPr>
        <p:spPr bwMode="auto">
          <a:xfrm>
            <a:off x="2854325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T</a:t>
            </a:r>
          </a:p>
        </p:txBody>
      </p:sp>
      <p:sp>
        <p:nvSpPr>
          <p:cNvPr id="8" name="Start"/>
          <p:cNvSpPr/>
          <p:nvPr/>
        </p:nvSpPr>
        <p:spPr>
          <a:xfrm>
            <a:off x="3616325" y="2921000"/>
            <a:ext cx="252413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4387850" y="5091113"/>
            <a:ext cx="250825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338" y="1795463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0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288" y="4786313"/>
            <a:ext cx="1838325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19462 -1.48148E-6 L 0.09358 -1.48148E-6 L 0.08802 0.32176 " pathEditMode="relative" ptsTypes="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222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2230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t</a:t>
            </a:r>
          </a:p>
        </p:txBody>
      </p:sp>
      <p:sp>
        <p:nvSpPr>
          <p:cNvPr id="8" name="Start"/>
          <p:cNvSpPr/>
          <p:nvPr/>
        </p:nvSpPr>
        <p:spPr>
          <a:xfrm>
            <a:off x="3479710" y="4786313"/>
            <a:ext cx="252413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4997177" y="3207543"/>
            <a:ext cx="252413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560" y="3622675"/>
            <a:ext cx="1290638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288" y="4786313"/>
            <a:ext cx="1838325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-5.55556E-7 1.11111E-6 C 0.00278 -0.00255 0.00573 -0.00509 0.00851 -0.00764 C 0.0092 -0.00833 0.00972 -0.00949 0.01042 -0.01018 C 0.01198 -0.0118 0.01354 -0.01273 0.01511 -0.01412 C 0.01667 -0.01667 0.01823 -0.01944 0.01997 -0.02176 C 0.02066 -0.02268 0.02188 -0.02338 0.02274 -0.0243 C 0.02413 -0.02546 0.02535 -0.02662 0.02656 -0.02801 C 0.02795 -0.02963 0.02882 -0.03194 0.03038 -0.0331 C 0.0309 -0.03356 0.0408 -0.03565 0.0408 -0.03565 C 0.04636 -0.04051 0.04288 -0.03704 0.05035 -0.04699 C 0.0533 -0.05092 0.05365 -0.05116 0.05608 -0.05602 C 0.05712 -0.0581 0.05781 -0.06042 0.05903 -0.06227 C 0.06059 -0.06505 0.0632 -0.0669 0.06458 -0.06991 C 0.06615 -0.07292 0.06892 -0.07893 0.07136 -0.08009 C 0.07344 -0.08102 0.07639 -0.08217 0.07795 -0.08403 C 0.08004 -0.08611 0.08177 -0.08889 0.08368 -0.09143 L 0.08663 -0.09537 C 0.08681 -0.09653 0.08715 -0.09792 0.0875 -0.09907 C 0.08785 -0.10092 0.08802 -0.10255 0.08854 -0.10417 C 0.08872 -0.10509 0.08906 -0.10602 0.08941 -0.10671 L 0.09896 -0.30347 L 0.10747 -0.03565 C 0.11285 -0.02639 0.11667 -0.01481 0.12361 -0.00764 C 0.12726 -0.00417 0.13264 -0.00625 0.13698 -0.00648 C 0.14184 -0.00671 0.14653 -0.00787 0.15139 -0.00903 C 0.15504 -0.00995 0.16163 -0.0118 0.16563 -0.01412 C 0.18611 -0.02592 0.16441 -0.01366 0.17708 -0.02292 C 0.17847 -0.02407 0.18021 -0.02477 0.18177 -0.02546 C 0.18386 -0.02847 0.18577 -0.03102 0.18837 -0.0331 C 0.18993 -0.03426 0.19167 -0.03472 0.19323 -0.03565 C 0.19427 -0.03634 0.19514 -0.03727 0.19601 -0.03819 C 0.19861 -0.04074 0.20122 -0.04329 0.20365 -0.04583 C 0.20521 -0.04745 0.20677 -0.0493 0.20851 -0.05092 C 0.20938 -0.05185 0.21042 -0.05231 0.21129 -0.05347 C 0.21181 -0.05417 0.21198 -0.05509 0.21233 -0.05602 " pathEditMode="relative" ptsTypes="AAAAAAAAAAAAAAAAAAAAAAAAAAAAAAAAAAAA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7 -0.2044 L 0.0507 -0.20416 L 0.15556 -0.20578 C 0.15642 -0.20578 0.15729 -0.20671 0.15833 -0.20694 C 0.16024 -0.20764 0.16215 -0.20764 0.16406 -0.20833 C 0.1651 -0.20856 0.16597 -0.20926 0.16701 -0.20949 C 0.17153 -0.21088 0.17083 -0.21065 0.17465 -0.21065 " pathEditMode="relative" rAng="0" ptsTypes="AAAAA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98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325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3254" name="Letter"/>
          <p:cNvSpPr>
            <a:spLocks/>
          </p:cNvSpPr>
          <p:nvPr/>
        </p:nvSpPr>
        <p:spPr bwMode="auto">
          <a:xfrm>
            <a:off x="2854325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U</a:t>
            </a:r>
          </a:p>
        </p:txBody>
      </p:sp>
      <p:sp>
        <p:nvSpPr>
          <p:cNvPr id="8" name="Start"/>
          <p:cNvSpPr/>
          <p:nvPr/>
        </p:nvSpPr>
        <p:spPr>
          <a:xfrm>
            <a:off x="3616325" y="2921000"/>
            <a:ext cx="252413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213350" y="2921000"/>
            <a:ext cx="250825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338" y="1795463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8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100" y="4543425"/>
            <a:ext cx="1789113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0.00261 0.25324 L 0.03195 0.31319 L 0.08611 0.32801 L 0.14306 0.30347 L 0.17049 0.23727 L 0.17431 -0.00116 " pathEditMode="relative" ptsTypes="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427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4278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u</a:t>
            </a:r>
          </a:p>
        </p:txBody>
      </p:sp>
      <p:sp>
        <p:nvSpPr>
          <p:cNvPr id="8" name="Start"/>
          <p:cNvSpPr/>
          <p:nvPr/>
        </p:nvSpPr>
        <p:spPr>
          <a:xfrm>
            <a:off x="3072220" y="4768894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35877" y="4381614"/>
            <a:ext cx="250825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632" y="3607637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2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100" y="4543425"/>
            <a:ext cx="1789113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5E-6 0.00023 C 0.00347 -0.00047 0.00695 -0.0007 0.01042 -0.00139 C 0.01146 -0.00162 0.01806 -0.0051 0.01806 -0.00487 C 0.01997 -0.00672 0.02188 -0.00857 0.02379 -0.01019 C 0.02466 -0.01112 0.02553 -0.01227 0.02657 -0.01274 C 0.0323 -0.01575 0.03369 -0.01598 0.03889 -0.02292 C 0.0408 -0.02547 0.04323 -0.02894 0.04566 -0.03056 C 0.0474 -0.03172 0.05139 -0.03311 0.05139 -0.03287 C 0.0526 -0.03473 0.054 -0.03635 0.05521 -0.0382 C 0.0566 -0.04051 0.05955 -0.04537 0.06094 -0.04838 C 0.06164 -0.05 0.06233 -0.05162 0.06285 -0.05348 C 0.0632 -0.0551 0.06303 -0.05695 0.06372 -0.05857 C 0.06441 -0.06019 0.0658 -0.06088 0.06666 -0.06227 C 0.06806 -0.06551 0.06945 -0.06899 0.07049 -0.07246 C 0.07101 -0.075 0.07119 -0.07801 0.0724 -0.0801 C 0.07674 -0.08889 0.07171 -0.07825 0.07796 -0.09537 C 0.07848 -0.09676 0.07935 -0.09792 0.07987 -0.09908 C 0.08073 -0.10093 0.08126 -0.10255 0.08178 -0.10417 C 0.08212 -0.10649 0.0823 -0.10857 0.08282 -0.11065 C 0.08455 -0.11852 0.08472 -0.11482 0.08559 -0.122 C 0.08645 -0.12801 0.08698 -0.1338 0.0875 -0.13982 C 0.08855 -0.1588 0.08767 -0.17825 0.09045 -0.197 L 0.09237 -0.20973 C 0.09167 -0.197 0.0915 -0.18426 0.09045 -0.17153 C 0.09011 -0.16852 0.08888 -0.16575 0.08855 -0.16274 C 0.08803 -0.15903 0.08784 -0.1551 0.0875 -0.15116 C 0.08733 -0.13866 0.08716 -0.12593 0.08663 -0.1132 C 0.08542 -0.08403 0.06164 -0.04723 0.08663 -0.02292 C 0.10921 -0.00093 0.14254 -0.02223 0.17049 -0.02176 C 0.17275 -0.02292 0.17501 -0.02408 0.17709 -0.02547 C 0.17813 -0.02616 0.179 -0.02709 0.18004 -0.02801 C 0.18212 -0.0301 0.18507 -0.03287 0.18664 -0.03565 C 0.19028 -0.0419 0.18924 -0.04213 0.19132 -0.04954 C 0.19323 -0.05602 0.19549 -0.06227 0.19705 -0.06875 C 0.1981 -0.07246 0.19879 -0.07639 0.20001 -0.0801 C 0.20105 -0.08334 0.20244 -0.08612 0.20382 -0.08912 C 0.21042 -0.14144 0.20191 -0.07084 0.20191 -0.22871 C 0.20191 -0.23125 0.204 -0.22454 0.20469 -0.22246 C 0.20608 -0.21852 0.20678 -0.21389 0.20764 -0.20973 C 0.20799 -0.20579 0.20834 -0.20209 0.20851 -0.19815 C 0.20938 -0.18519 0.21007 -0.16088 0.21042 -0.14862 C 0.21007 -0.12593 0.21042 -0.10301 0.20955 -0.0801 C 0.20938 -0.07709 0.20816 -0.07431 0.20764 -0.0713 C 0.20678 -0.06621 0.20643 -0.06112 0.20573 -0.05602 C 0.20539 -0.05394 0.20504 -0.05186 0.20469 -0.04954 C 0.20435 -0.04723 0.20417 -0.04445 0.20382 -0.04213 C 0.20348 -0.04028 0.20313 -0.03866 0.20278 -0.03704 C 0.20313 -0.02963 0.20174 -0.01505 0.2066 -0.00764 C 0.20851 -0.0051 0.21112 -0.00348 0.21337 -0.00139 C 0.21928 -0.00232 0.22535 -0.00278 0.23143 -0.00394 C 0.23247 -0.00417 0.23334 -0.00487 0.23421 -0.0051 C 0.23646 -0.00579 0.23872 -0.00602 0.24098 -0.00649 C 0.2448 -0.00996 0.24827 -0.01389 0.25244 -0.01667 C 0.25365 -0.01737 0.25487 -0.01852 0.25626 -0.01922 C 0.25764 -0.01991 0.25938 -0.01991 0.26094 -0.02037 C 0.26251 -0.02223 0.26407 -0.02408 0.26563 -0.02547 C 0.26806 -0.02755 0.27066 -0.0294 0.27327 -0.03056 C 0.27431 -0.03102 0.27535 -0.03125 0.27622 -0.03195 C 0.27952 -0.0345 0.28247 -0.03774 0.28577 -0.04075 C 0.28664 -0.04167 0.28751 -0.0426 0.28855 -0.04329 C 0.29914 -0.05047 0.28577 -0.0419 0.29619 -0.04723 C 0.29757 -0.04769 0.29879 -0.04885 0.30001 -0.04954 C 0.30087 -0.05024 0.30296 -0.05093 0.30296 -0.0507 " pathEditMode="relative" rAng="0" ptsTypes="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1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529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5302" name="Letter"/>
          <p:cNvSpPr>
            <a:spLocks/>
          </p:cNvSpPr>
          <p:nvPr/>
        </p:nvSpPr>
        <p:spPr bwMode="auto">
          <a:xfrm>
            <a:off x="2854325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V</a:t>
            </a:r>
          </a:p>
        </p:txBody>
      </p:sp>
      <p:sp>
        <p:nvSpPr>
          <p:cNvPr id="8" name="Start"/>
          <p:cNvSpPr/>
          <p:nvPr/>
        </p:nvSpPr>
        <p:spPr>
          <a:xfrm>
            <a:off x="3511550" y="2921000"/>
            <a:ext cx="252413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327650" y="2921000"/>
            <a:ext cx="252413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738" y="1795463"/>
            <a:ext cx="1290637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638" y="4589463"/>
            <a:ext cx="2078037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6.2963E-6 L 0.1 0.328 L 0.20277 0.00231 " pathEditMode="relative" ptsTypes="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632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6326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v</a:t>
            </a:r>
          </a:p>
        </p:txBody>
      </p:sp>
      <p:sp>
        <p:nvSpPr>
          <p:cNvPr id="8" name="Start"/>
          <p:cNvSpPr/>
          <p:nvPr/>
        </p:nvSpPr>
        <p:spPr>
          <a:xfrm>
            <a:off x="3159306" y="4718413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775190" y="3209925"/>
            <a:ext cx="252412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012" y="3607571"/>
            <a:ext cx="12922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0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638" y="4589463"/>
            <a:ext cx="2078037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4.07407E-6 L -0.00174 0.00023 C 0.00503 -0.00162 0.00868 -0.00186 0.01441 -0.00394 C 0.01528 -0.0044 0.01632 -0.00463 0.01719 -0.0051 C 0.01858 -0.00602 0.01979 -0.00695 0.02101 -0.00764 C 0.0224 -0.00949 0.02344 -0.01135 0.02483 -0.01274 C 0.02569 -0.01366 0.02674 -0.01343 0.02778 -0.01412 C 0.02865 -0.01482 0.02969 -0.01574 0.03056 -0.01667 C 0.03507 -0.0257 0.02934 -0.01459 0.03524 -0.02547 C 0.03594 -0.02662 0.03646 -0.02824 0.03715 -0.0294 C 0.03906 -0.03195 0.04149 -0.03403 0.04288 -0.03681 C 0.04358 -0.0382 0.04427 -0.03959 0.04479 -0.04074 C 0.04722 -0.04537 0.04809 -0.04561 0.04965 -0.05093 C 0.06927 -0.11875 0.05937 -0.0919 0.06875 -0.1169 C 0.07205 -0.13889 0.06667 -0.1051 0.07153 -0.13079 C 0.0724 -0.13496 0.07257 -0.13936 0.07344 -0.14352 C 0.07378 -0.14537 0.07483 -0.14676 0.07535 -0.14862 C 0.07778 -0.15602 0.07413 -0.14862 0.07917 -0.15741 C 0.08351 -0.17477 0.07882 -0.15695 0.08299 -0.17014 C 0.08403 -0.17362 0.08437 -0.17662 0.0849 -0.18033 C 0.08524 -0.18449 0.08542 -0.18866 0.08576 -0.19306 C 0.08594 -0.19468 0.08646 -0.1963 0.08681 -0.19815 C 0.0875 -0.20301 0.08819 -0.20811 0.08871 -0.2132 C 0.08906 -0.21737 0.08906 -0.22176 0.08958 -0.22593 C 0.08993 -0.22824 0.0908 -0.23033 0.09149 -0.23218 L 0.15729 4.07407E-6 L 0.18194 -0.0294 C 0.18333 -0.03311 0.18437 -0.03704 0.18576 -0.04074 C 0.18628 -0.04213 0.18715 -0.04306 0.18767 -0.04445 C 0.18854 -0.04653 0.18906 -0.04885 0.18958 -0.05093 C 0.18993 -0.05209 0.1901 -0.05348 0.19062 -0.05463 C 0.19149 -0.05695 0.19271 -0.0588 0.1934 -0.06112 C 0.19392 -0.06227 0.1941 -0.06366 0.19444 -0.06482 C 0.19496 -0.06667 0.19566 -0.06829 0.19635 -0.06991 C 0.19722 -0.075 0.19844 -0.0801 0.19913 -0.08519 C 0.20104 -0.09699 0.20052 -0.0963 0.20295 -0.10672 C 0.20365 -0.10926 0.20434 -0.11181 0.20486 -0.11436 C 0.20521 -0.11551 0.20521 -0.1169 0.2059 -0.11806 L 0.20781 -0.12199 C 0.20799 -0.12315 0.20833 -0.12454 0.20868 -0.1257 C 0.20937 -0.12778 0.21007 -0.12987 0.21059 -0.13218 C 0.21146 -0.13542 0.21181 -0.13889 0.2125 -0.14213 C 0.21285 -0.14352 0.21319 -0.14468 0.21354 -0.14607 C 0.21389 -0.14769 0.21406 -0.14954 0.21441 -0.15116 C 0.21493 -0.15324 0.21562 -0.15533 0.21632 -0.15741 C 0.21927 -0.18959 0.21545 -0.14954 0.21823 -0.17524 C 0.21858 -0.17848 0.21875 -0.18195 0.2191 -0.18542 C 0.21962 -0.18912 0.22049 -0.19306 0.22101 -0.19676 C 0.22135 -0.20602 0.22049 -0.21551 0.22205 -0.22477 C 0.2224 -0.22639 0.22465 -0.22385 0.22587 -0.22338 C 0.22743 -0.22269 0.2309 -0.22084 0.23246 -0.22084 C 0.25226 -0.22037 0.27187 -0.22084 0.29167 -0.22084 " pathEditMode="relative" rAng="0" ptsTypes="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0" y="-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734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7350" name="Letter"/>
          <p:cNvSpPr>
            <a:spLocks/>
          </p:cNvSpPr>
          <p:nvPr/>
        </p:nvSpPr>
        <p:spPr bwMode="auto">
          <a:xfrm>
            <a:off x="2854325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W</a:t>
            </a:r>
          </a:p>
        </p:txBody>
      </p:sp>
      <p:sp>
        <p:nvSpPr>
          <p:cNvPr id="8" name="Start"/>
          <p:cNvSpPr/>
          <p:nvPr/>
        </p:nvSpPr>
        <p:spPr>
          <a:xfrm>
            <a:off x="2971800" y="2921000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56288" y="2921000"/>
            <a:ext cx="250825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1795463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4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5" y="4889500"/>
            <a:ext cx="1744663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1.11111E-6 L 0.07518 0.3243 C 0.07796 0.32477 0.08074 0.32546 0.08352 0.32546 C 0.08438 0.32546 0.08612 0.3243 0.08612 0.3243 L 0.15678 -0.00116 L 0.16598 -0.00116 L 0.23664 0.32685 L 0.24584 0.32315 L 0.31754 -0.00232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837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8374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w</a:t>
            </a:r>
          </a:p>
        </p:txBody>
      </p:sp>
      <p:sp>
        <p:nvSpPr>
          <p:cNvPr id="8" name="Start"/>
          <p:cNvSpPr/>
          <p:nvPr/>
        </p:nvSpPr>
        <p:spPr>
          <a:xfrm>
            <a:off x="2547144" y="4737960"/>
            <a:ext cx="252413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6413500" y="3216275"/>
            <a:ext cx="250825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863" y="3602037"/>
            <a:ext cx="1290638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8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5" y="4889500"/>
            <a:ext cx="1744663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7.40741E-7 L 1.11111E-6 -7.40741E-7 C 0.00469 -0.00092 0.00955 -0.00139 0.01424 -0.00254 C 0.01545 -0.00301 0.02135 -0.00648 0.02274 -0.00764 C 0.02413 -0.00879 0.02517 -0.01041 0.02656 -0.01157 C 0.02743 -0.01227 0.02847 -0.01227 0.02951 -0.01273 C 0.03038 -0.01412 0.03125 -0.01551 0.03229 -0.01666 C 0.03629 -0.02106 0.03629 -0.01921 0.03889 -0.02546 C 0.04045 -0.0287 0.04149 -0.03217 0.04271 -0.03565 L 0.04462 -0.04074 C 0.04497 -0.04282 0.04514 -0.04491 0.04566 -0.04699 C 0.05052 -0.06875 0.0441 -0.03426 0.04948 -0.06227 C 0.04983 -0.06435 0.05 -0.06643 0.05035 -0.06852 C 0.05104 -0.07153 0.05174 -0.07453 0.05226 -0.07754 C 0.05278 -0.08009 0.05295 -0.08264 0.0533 -0.08518 C 0.05504 -0.09791 0.05486 -0.09629 0.05712 -0.10787 C 0.05747 -0.11296 0.05747 -0.11828 0.05799 -0.12315 C 0.05833 -0.12592 0.06007 -0.13241 0.06094 -0.13588 C 0.06111 -0.13935 0.06111 -0.14282 0.06181 -0.14606 C 0.06233 -0.14838 0.06424 -0.15 0.06476 -0.15231 C 0.06615 -0.16018 0.06597 -0.16875 0.06754 -0.17662 C 0.06858 -0.18125 0.06927 -0.18588 0.07031 -0.19051 C 0.07257 -0.19907 0.07361 -0.20139 0.07604 -0.20833 L 0.07708 -0.22083 L 0.14184 0.01273 L 0.16181 -0.01018 L 0.21424 -0.1993 L 0.27708 0.00509 L 0.29427 -0.00393 L 0.34861 -0.21088 L 0.36667 -0.20578 C 0.37049 -0.20532 0.37431 -0.20509 0.37813 -0.2044 C 0.37969 -0.20416 0.38125 -0.20324 0.38281 -0.20324 C 0.38629 -0.20324 0.38976 -0.20393 0.39323 -0.2044 C 0.39514 -0.20532 0.39705 -0.20602 0.39896 -0.20694 C 0.40069 -0.20787 0.40208 -0.20879 0.40382 -0.20949 C 0.40677 -0.21065 0.40938 -0.21065 0.41233 -0.21203 C 0.41372 -0.21273 0.41493 -0.21366 0.41615 -0.21458 C 0.41719 -0.21528 0.4191 -0.21713 0.4191 -0.21713 " pathEditMode="relative" ptsTypes="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5939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59398" name="Letter"/>
          <p:cNvSpPr>
            <a:spLocks/>
          </p:cNvSpPr>
          <p:nvPr/>
        </p:nvSpPr>
        <p:spPr bwMode="auto">
          <a:xfrm>
            <a:off x="2854325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X</a:t>
            </a:r>
          </a:p>
        </p:txBody>
      </p:sp>
      <p:sp>
        <p:nvSpPr>
          <p:cNvPr id="8" name="Start"/>
          <p:cNvSpPr/>
          <p:nvPr/>
        </p:nvSpPr>
        <p:spPr>
          <a:xfrm>
            <a:off x="3617913" y="2921000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3524386" y="4990306"/>
            <a:ext cx="252413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1795463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338" y="4429125"/>
            <a:ext cx="1038225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8.67362E-19 L 0.17258 0.3243 L 0.18004 -0.00232 L -0.00902 0.31921 " pathEditMode="relative" ptsTypes="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60419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60422" name="Letter"/>
          <p:cNvSpPr>
            <a:spLocks/>
          </p:cNvSpPr>
          <p:nvPr/>
        </p:nvSpPr>
        <p:spPr bwMode="auto">
          <a:xfrm>
            <a:off x="2887663" y="2065338"/>
            <a:ext cx="3368675" cy="38306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x</a:t>
            </a:r>
          </a:p>
        </p:txBody>
      </p:sp>
      <p:sp>
        <p:nvSpPr>
          <p:cNvPr id="8" name="Start"/>
          <p:cNvSpPr/>
          <p:nvPr/>
        </p:nvSpPr>
        <p:spPr>
          <a:xfrm>
            <a:off x="3075714" y="4700702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3979862" y="4716645"/>
            <a:ext cx="252413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126" y="3555389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6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338" y="4429125"/>
            <a:ext cx="1038225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7556E-17 L 8.33333E-7 2.77556E-17 C 0.00347 -0.00255 0.00712 -0.00463 0.01042 -0.00764 C 0.01302 -0.01019 0.01476 -0.01366 0.01701 -0.01667 C 0.01805 -0.01783 0.01875 -0.01945 0.01996 -0.02037 C 0.02153 -0.02176 0.02309 -0.02292 0.02465 -0.02431 C 0.02604 -0.02546 0.02969 -0.0294 0.03142 -0.03056 C 0.03229 -0.03125 0.03333 -0.03148 0.0342 -0.03195 C 0.03489 -0.0331 0.03524 -0.03449 0.03611 -0.03565 C 0.03715 -0.03727 0.03871 -0.03796 0.03993 -0.03958 C 0.04132 -0.04144 0.0441 -0.04699 0.04462 -0.04954 C 0.06389 -0.14468 0.0526 -0.09908 0.05989 -0.12847 C 0.06024 -0.13843 0.06024 -0.14861 0.06094 -0.1588 C 0.06094 -0.16019 0.06163 -0.16134 0.0618 -0.16273 C 0.06545 -0.19491 0.06076 -0.1625 0.06371 -0.18171 C 0.06406 -0.18935 0.06424 -0.19699 0.06476 -0.20463 C 0.06476 -0.20625 0.06458 -0.20857 0.06562 -0.20972 C 0.06996 -0.21389 0.07517 -0.21644 0.07986 -0.21968 C 0.08802 -0.21435 0.07847 -0.21991 0.09132 -0.21597 C 0.09427 -0.21505 0.1 -0.21227 0.1 -0.21227 C 0.10781 -0.20417 0.10608 -0.20741 0.11042 -0.19954 C 0.11111 -0.19815 0.1118 -0.19699 0.11233 -0.1956 C 0.12014 -0.17708 0.10989 -0.20093 0.1151 -0.18681 C 0.11649 -0.1831 0.11892 -0.17847 0.12083 -0.17546 C 0.12153 -0.17454 0.12222 -0.17361 0.12274 -0.17292 C 0.12621 -0.16389 0.12552 -0.16505 0.13142 -0.15255 C 0.14305 -0.12708 0.15833 -0.10394 0.16667 -0.07639 C 0.16719 -0.07408 0.16771 -0.07199 0.1684 -0.06991 C 0.16927 -0.06806 0.17049 -0.06667 0.17135 -0.06482 C 0.17205 -0.06366 0.17257 -0.06227 0.17326 -0.06111 C 0.17483 -0.05764 0.17587 -0.05371 0.17795 -0.05093 C 0.17899 -0.04954 0.18003 -0.04838 0.1809 -0.04699 C 0.1816 -0.04583 0.18194 -0.04445 0.18281 -0.04329 C 0.19549 -0.02616 0.17448 -0.05764 0.18854 -0.03704 C 0.19132 -0.03287 0.19653 -0.02384 0.2 -0.02037 C 0.20121 -0.01921 0.20226 -0.01736 0.20364 -0.01667 C 0.20555 -0.01574 0.20764 -0.01597 0.20937 -0.01528 C 0.22604 -0.01065 0.2092 -0.01458 0.22274 -0.01158 C 0.23073 -0.01204 0.23871 -0.01181 0.24653 -0.01273 C 0.24826 -0.01296 0.24965 -0.01458 0.25139 -0.01528 C 0.2776 -0.02616 0.24149 -0.00972 0.26562 -0.02176 C 0.2684 -0.02315 0.27135 -0.02431 0.27413 -0.02546 L 0.27986 -0.02801 L 0.28281 -0.0294 C 0.28333 -0.03009 0.28403 -0.03125 0.28472 -0.03195 C 0.28785 -0.03496 0.2901 -0.03519 0.29236 -0.03958 C 0.30208 -0.0588 0.29531 -0.05857 0.30191 -0.05857 " pathEditMode="relative" ptsTypes="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83 -0.21482 L 0.2283 -0.21458 C 0.22691 -0.21158 0.22552 -0.20833 0.22448 -0.20486 C 0.22396 -0.20347 0.22378 -0.20232 0.22344 -0.20093 C 0.22309 -0.19931 0.22309 -0.19746 0.22257 -0.19583 C 0.21806 -0.18403 0.22031 -0.19167 0.21684 -0.18565 C 0.21615 -0.18449 0.21545 -0.1831 0.21493 -0.18195 C 0.21424 -0.1794 0.21406 -0.17662 0.21302 -0.17431 C 0.20903 -0.16574 0.21128 -0.16991 0.20625 -0.16158 C 0.20434 -0.15347 0.20486 -0.15486 0.19878 -0.14375 C 0.19687 -0.14051 0.19531 -0.13681 0.19306 -0.1338 C 0.19167 -0.13195 0.19028 -0.13056 0.18924 -0.12871 C 0.18733 -0.12546 0.18611 -0.12176 0.18437 -0.11852 C 0.18264 -0.11505 0.17865 -0.10833 0.17865 -0.1081 C 0.17691 -0.10093 0.17899 -0.1081 0.175 -0.09954 C 0.17413 -0.09792 0.17378 -0.09607 0.17309 -0.09445 C 0.17222 -0.09259 0.17101 -0.09097 0.17014 -0.08935 C 0.16944 -0.08796 0.16892 -0.08658 0.16823 -0.08542 C 0.16736 -0.08403 0.16632 -0.0831 0.16545 -0.08171 C 0.16042 -0.07384 0.16788 -0.08125 0.15781 -0.06898 C 0.14983 -0.05926 0.15469 -0.07361 0.14549 -0.05509 C 0.14479 -0.05371 0.1441 -0.05255 0.14358 -0.05116 C 0.14271 -0.04931 0.14115 -0.04421 0.13976 -0.04236 C 0.12969 -0.02986 0.11944 -0.01783 0.1092 -0.00556 C 0.10833 -0.0044 0.10729 -0.00301 0.10642 -0.00162 C 0.10503 0.00069 0.10451 0.00417 0.1026 0.00602 L 0.09983 0.00856 " pathEditMode="relative" rAng="0" ptsTypes="AAAAAAAAAAAAAAAAAAAAAAAAA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4" y="1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61443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61446" name="Letter"/>
          <p:cNvSpPr>
            <a:spLocks/>
          </p:cNvSpPr>
          <p:nvPr/>
        </p:nvSpPr>
        <p:spPr bwMode="auto">
          <a:xfrm>
            <a:off x="2905125" y="2365375"/>
            <a:ext cx="3367088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Y</a:t>
            </a:r>
          </a:p>
        </p:txBody>
      </p:sp>
      <p:sp>
        <p:nvSpPr>
          <p:cNvPr id="8" name="Start"/>
          <p:cNvSpPr/>
          <p:nvPr/>
        </p:nvSpPr>
        <p:spPr>
          <a:xfrm>
            <a:off x="3617913" y="2921000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4414838" y="5030150"/>
            <a:ext cx="250825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1795463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0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450" y="4379913"/>
            <a:ext cx="1270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5.18519E-6 L 0.08889 0.19559 L 0.18889 -5.18519E-6 L 0.08976 0.19675 L 0.08802 0.32036 " pathEditMode="relative" ptsTypes="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62467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62470" name="Letter"/>
          <p:cNvSpPr>
            <a:spLocks/>
          </p:cNvSpPr>
          <p:nvPr/>
        </p:nvSpPr>
        <p:spPr bwMode="auto">
          <a:xfrm>
            <a:off x="2887663" y="1938338"/>
            <a:ext cx="3368675" cy="3832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y</a:t>
            </a:r>
          </a:p>
        </p:txBody>
      </p:sp>
      <p:sp>
        <p:nvSpPr>
          <p:cNvPr id="8" name="Start"/>
          <p:cNvSpPr/>
          <p:nvPr/>
        </p:nvSpPr>
        <p:spPr>
          <a:xfrm>
            <a:off x="3009130" y="4653417"/>
            <a:ext cx="250825" cy="250825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892255" y="4129088"/>
            <a:ext cx="252413" cy="250825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502" y="3543754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4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450" y="4379913"/>
            <a:ext cx="1270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8 -0.00232 L -0.0158 -0.00209 C -0.01111 -0.00278 -0.00642 -0.00301 -0.00156 -0.00371 C -0.00035 -0.00394 0.00104 -0.00394 0.00226 -0.00486 C 0.0033 -0.00579 0.00399 -0.00764 0.00503 -0.0088 C 0.00625 -0.01019 0.00764 -0.01134 0.00885 -0.0125 C 0.00972 -0.01343 0.01094 -0.01412 0.0118 -0.01505 C 0.01337 -0.01713 0.01458 -0.01968 0.01649 -0.02153 C 0.01736 -0.02222 0.0184 -0.02338 0.01927 -0.02408 C 0.02587 -0.02824 0.01805 -0.02107 0.02604 -0.02778 C 0.03264 -0.03334 0.02708 -0.03033 0.03264 -0.03287 C 0.03472 -0.03565 0.03576 -0.0375 0.03837 -0.03912 C 0.03924 -0.03982 0.04028 -0.04005 0.04132 -0.04051 C 0.05121 -0.05371 0.03941 -0.03912 0.04878 -0.04815 C 0.05503 -0.05394 0.04809 -0.0507 0.05555 -0.05324 C 0.05746 -0.05695 0.05885 -0.06134 0.06128 -0.06459 C 0.06892 -0.07477 0.06215 -0.06505 0.06701 -0.07338 C 0.07743 -0.09144 0.0717 -0.08056 0.07639 -0.09005 C 0.07934 -0.10834 0.07604 -0.10347 0.08021 -0.10903 L 0.08889 -0.23079 L 0.09358 -0.04815 C 0.09427 -0.04421 0.09479 -0.04051 0.09549 -0.03658 C 0.09583 -0.03542 0.09583 -0.0338 0.09653 -0.03287 C 0.09722 -0.03171 0.09826 -0.03079 0.0993 -0.03033 C 0.10121 -0.0294 0.10312 -0.0294 0.10503 -0.02894 C 0.10781 -0.02847 0.11076 -0.02824 0.11354 -0.02778 C 0.11962 -0.02824 0.12569 -0.02824 0.13177 -0.02894 C 0.13663 -0.02963 0.13785 -0.0331 0.14305 -0.03542 L 0.14601 -0.03658 C 0.14687 -0.0375 0.14774 -0.03843 0.14878 -0.03912 C 0.15035 -0.04028 0.15226 -0.04051 0.15364 -0.04167 C 0.16042 -0.04815 0.15121 -0.04306 0.15746 -0.04815 C 0.15833 -0.04884 0.15937 -0.04884 0.16024 -0.04931 C 0.16163 -0.05 0.16285 -0.05116 0.16406 -0.05185 C 0.16493 -0.05232 0.16597 -0.05255 0.16701 -0.05324 C 0.16892 -0.05463 0.17066 -0.05671 0.17257 -0.05834 C 0.17517 -0.06019 0.18021 -0.06343 0.18021 -0.0632 C 0.1809 -0.06412 0.18142 -0.06528 0.18212 -0.06574 C 0.18524 -0.06852 0.18941 -0.06921 0.19167 -0.07338 C 0.19288 -0.0757 0.19531 -0.07986 0.19653 -0.08241 C 0.1993 -0.08889 0.19705 -0.08588 0.1993 -0.08866 L 0.20312 -0.22709 L 0.19844 0.08264 C 0.19809 0.08657 0.19809 0.09051 0.19739 0.09421 C 0.19705 0.0956 0.19601 0.09653 0.19549 0.09791 C 0.1941 0.10116 0.19236 0.1044 0.19167 0.1081 C 0.19045 0.11458 0.19149 0.1118 0.18889 0.1169 C 0.18646 0.12662 0.18958 0.11481 0.18594 0.12454 C 0.18559 0.12569 0.18559 0.12731 0.18507 0.12847 C 0.18403 0.13009 0.18246 0.13079 0.18125 0.13217 C 0.18021 0.13333 0.17951 0.13518 0.1783 0.13611 C 0.17708 0.1368 0.16927 0.13842 0.16875 0.13866 C 0.1658 0.13935 0.16493 0.13981 0.16215 0.1412 C 0.14826 0.14074 0.1342 0.14143 0.12031 0.13981 C 0.11892 0.13958 0.11858 0.13704 0.11736 0.13611 C 0.11632 0.13495 0.11493 0.13426 0.11354 0.13356 C 0.10555 0.11991 0.1125 0.13356 0.10885 0.12199 C 0.10833 0.1206 0.10746 0.11944 0.10694 0.11829 C 0.10625 0.11666 0.10573 0.11481 0.10503 0.11319 C 0.10469 0.11065 0.10451 0.1081 0.10417 0.10555 C 0.10364 0.10301 0.10226 0.09791 0.10226 0.09815 C 0.10278 0.09074 0.10295 0.08333 0.10417 0.07639 C 0.10451 0.07361 0.1059 0.07129 0.10694 0.06875 C 0.10746 0.06736 0.10816 0.0662 0.10885 0.06481 C 0.12344 0.03912 0.12847 0.04606 0.16788 0.02685 C 0.1717 0.025 0.17621 0.02592 0.18021 0.02546 C 0.18524 0.02106 0.18142 0.02384 0.18976 0.02176 C 0.19983 0.01921 0.18628 0.02199 0.19844 0.01782 C 0.20052 0.01713 0.20278 0.01713 0.20503 0.01666 C 0.2066 0.0162 0.20816 0.01574 0.20972 0.01551 C 0.21233 0.01481 0.21493 0.01481 0.21736 0.01412 C 0.22726 0.01157 0.22205 0.0125 0.22795 0.01041 C 0.22986 0.00949 0.23264 0.00903 0.23455 0.00787 C 0.23715 0.00625 0.23958 0.00416 0.24219 0.00278 C 0.24531 0.00092 0.24878 1.85185E-6 0.25174 -0.00232 C 0.2533 -0.00371 0.25469 -0.00509 0.25642 -0.00625 C 0.25955 -0.0081 0.26319 -0.0088 0.26597 -0.01134 C 0.27101 -0.01574 0.26962 -0.01435 0.27639 -0.02269 C 0.27847 -0.02523 0.2809 -0.02709 0.28212 -0.03033 C 0.28785 -0.0456 0.28055 -0.02662 0.28594 -0.03912 C 0.28663 -0.04074 0.28715 -0.04259 0.28785 -0.04421 C 0.28958 -0.04769 0.29167 -0.05093 0.29358 -0.0544 C 0.29427 -0.05556 0.29496 -0.05695 0.29549 -0.05834 C 0.29687 -0.06158 0.29774 -0.06528 0.2993 -0.06829 C 0.30208 -0.07408 0.30052 -0.07107 0.30399 -0.07732 C 0.30642 -0.08681 0.3059 -0.0875 0.3059 -0.07847 " pathEditMode="relative" rAng="0" ptsTypes="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76" y="-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63494" name="Letter"/>
          <p:cNvSpPr>
            <a:spLocks/>
          </p:cNvSpPr>
          <p:nvPr/>
        </p:nvSpPr>
        <p:spPr bwMode="auto">
          <a:xfrm>
            <a:off x="2854325" y="2365375"/>
            <a:ext cx="3368675" cy="38306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Z</a:t>
            </a:r>
          </a:p>
        </p:txBody>
      </p:sp>
      <p:sp>
        <p:nvSpPr>
          <p:cNvPr id="8" name="Start"/>
          <p:cNvSpPr/>
          <p:nvPr/>
        </p:nvSpPr>
        <p:spPr>
          <a:xfrm>
            <a:off x="3795713" y="2921000"/>
            <a:ext cx="250825" cy="252413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110163" y="4994498"/>
            <a:ext cx="252412" cy="252412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1795463"/>
            <a:ext cx="1292225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8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600" y="4597400"/>
            <a:ext cx="1916113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14688 0.00347 L -0.00903 0.31435 L 0.15243 0.31296 " pathEditMode="relative" ptsTypes="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 dirty="0"/>
              <a:t>Watch and Copy the Pencil</a:t>
            </a:r>
          </a:p>
        </p:txBody>
      </p:sp>
      <p:sp>
        <p:nvSpPr>
          <p:cNvPr id="64515" name="Rectangle 4"/>
          <p:cNvSpPr>
            <a:spLocks noChangeArrowheads="1"/>
          </p:cNvSpPr>
          <p:nvPr/>
        </p:nvSpPr>
        <p:spPr bwMode="auto">
          <a:xfrm>
            <a:off x="755650" y="137160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>
                <a:latin typeface="Twinkl Precursive" panose="02000000000000000000" pitchFamily="2" charset="0"/>
              </a:rPr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4963" y="4389438"/>
            <a:ext cx="1703387" cy="1703387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9125"/>
            <a:ext cx="1023938" cy="393700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 Precursive" panose="02000000000000000000" pitchFamily="2" charset="0"/>
              </a:rPr>
              <a:t>Menu</a:t>
            </a:r>
          </a:p>
        </p:txBody>
      </p:sp>
      <p:sp>
        <p:nvSpPr>
          <p:cNvPr id="64518" name="Letter"/>
          <p:cNvSpPr>
            <a:spLocks/>
          </p:cNvSpPr>
          <p:nvPr/>
        </p:nvSpPr>
        <p:spPr bwMode="auto">
          <a:xfrm>
            <a:off x="2854325" y="2041525"/>
            <a:ext cx="3368675" cy="38322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30000" b="1" dirty="0">
                <a:solidFill>
                  <a:srgbClr val="1C1C1C"/>
                </a:solidFill>
                <a:latin typeface="Twinkl Precursive" panose="02000000000000000000" pitchFamily="2" charset="0"/>
              </a:rPr>
              <a:t>z</a:t>
            </a:r>
          </a:p>
        </p:txBody>
      </p:sp>
      <p:sp>
        <p:nvSpPr>
          <p:cNvPr id="8" name="Start"/>
          <p:cNvSpPr/>
          <p:nvPr/>
        </p:nvSpPr>
        <p:spPr>
          <a:xfrm>
            <a:off x="3278323" y="4642644"/>
            <a:ext cx="250825" cy="252412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Finish"/>
          <p:cNvSpPr/>
          <p:nvPr/>
        </p:nvSpPr>
        <p:spPr>
          <a:xfrm>
            <a:off x="5675086" y="4328409"/>
            <a:ext cx="252413" cy="252413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998" y="3453210"/>
            <a:ext cx="129222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2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600" y="4597400"/>
            <a:ext cx="1916113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1.66667E-6 0.00023 C 0.00243 -0.00116 0.00503 -0.00209 0.00746 -0.00371 C 0.00903 -0.00463 0.01007 -0.00625 0.01128 -0.00764 C 0.01232 -0.00857 0.01337 -0.00926 0.01423 -0.01019 C 0.01528 -0.01135 0.01597 -0.01273 0.01701 -0.01389 C 0.01788 -0.01482 0.01892 -0.01551 0.01996 -0.01644 C 0.02604 -0.02269 0.02239 -0.02061 0.0276 -0.02292 C 0.02882 -0.02454 0.03003 -0.02639 0.03125 -0.02778 C 0.04219 -0.04028 0.02413 -0.0176 0.03802 -0.03426 C 0.03993 -0.03658 0.04184 -0.03936 0.04375 -0.0419 C 0.04427 -0.04352 0.04514 -0.04514 0.04566 -0.04699 C 0.04635 -0.04977 0.04722 -0.05787 0.04844 -0.05973 L 0.05035 -0.06227 C 0.06007 -0.0882 0.05434 -0.07223 0.0684 -0.13565 C 0.06892 -0.1382 0.07031 -0.15486 0.07031 -0.15602 C 0.07396 -0.18959 0.0684 -0.13102 0.07222 -0.17014 C 0.07413 -0.18773 0.07205 -0.17523 0.07517 -0.19167 C 0.07552 -0.19537 0.07517 -0.19931 0.07604 -0.20301 C 0.07639 -0.2044 0.07778 -0.20533 0.07899 -0.20556 C 0.0809 -0.20579 0.08281 -0.20486 0.08472 -0.2044 C 0.0875 -0.20348 0.09028 -0.20209 0.09323 -0.20186 C 0.11944 -0.19792 0.14583 -0.19491 0.17222 -0.19167 C 0.17482 -0.19213 0.17726 -0.19236 0.17986 -0.19283 C 0.18107 -0.19306 0.18246 -0.19375 0.18368 -0.19422 C 0.18559 -0.19468 0.1875 -0.19491 0.18941 -0.19537 C 0.19201 -0.19607 0.19444 -0.19723 0.19705 -0.19792 C 0.19861 -0.19838 0.20017 -0.19885 0.20173 -0.19931 C 0.20295 -0.2 0.20434 -0.20093 0.20555 -0.20186 C 0.2066 -0.20255 0.20729 -0.20371 0.20851 -0.2044 C 0.21285 -0.20695 0.21232 -0.20672 0.2151 -0.20672 L 0.08559 0.00902 L 0.09132 0.00509 C 0.09514 0.00393 0.09878 0.00208 0.10278 0.00139 C 0.10712 0.00046 0.11163 0.00069 0.11614 3.33333E-6 C 0.11736 -0.00023 0.11857 -0.00093 0.11979 -0.00116 C 0.1217 -0.00186 0.12361 -0.00209 0.12552 -0.00255 C 0.13281 -0.00209 0.14028 -0.00186 0.14757 -0.00116 C 0.15 -0.00093 0.15347 0.00069 0.15607 0.00139 C 0.15798 0.00185 0.15989 0.00208 0.1618 0.00254 C 0.17292 0.00856 0.16545 0.00555 0.1875 0.00393 C 0.19167 0.00347 0.19566 0.00301 0.19982 0.00254 C 0.20104 0.00208 0.20243 0.00162 0.20364 0.00139 C 0.20555 0.00069 0.20746 0.00046 0.20937 3.33333E-6 C 0.21198 -0.0007 0.21684 -0.00255 0.21892 -0.00371 C 0.23507 -0.01343 0.225 -0.00973 0.2342 -0.01273 C 0.23611 -0.01436 0.23785 -0.01621 0.23976 -0.01783 C 0.24375 -0.02084 0.24618 -0.02199 0.25035 -0.02408 C 0.25121 -0.02547 0.25208 -0.02686 0.25312 -0.02778 C 0.26371 -0.03727 0.25469 -0.02662 0.26267 -0.03542 C 0.26649 -0.03982 0.26267 -0.03658 0.26753 -0.04306 C 0.26788 -0.04375 0.26875 -0.04398 0.26944 -0.04445 " pathEditMode="relative" rAng="0" ptsTypes="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2" y="-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1021</Words>
  <Application>Microsoft Office PowerPoint</Application>
  <PresentationFormat>On-screen Show (4:3)</PresentationFormat>
  <Paragraphs>274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2" baseType="lpstr">
      <vt:lpstr>Arial</vt:lpstr>
      <vt:lpstr>Calibri</vt:lpstr>
      <vt:lpstr>Twinkl Precursive</vt:lpstr>
      <vt:lpstr>Twinkl</vt:lpstr>
      <vt:lpstr>Office Theme</vt:lpstr>
      <vt:lpstr>PowerPoint Presentation</vt:lpstr>
      <vt:lpstr>Instructions</vt:lpstr>
      <vt:lpstr>Alphabet Upper Case</vt:lpstr>
      <vt:lpstr>Alphabet Lower Case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Chappell</dc:creator>
  <cp:lastModifiedBy>Nicola Noblett</cp:lastModifiedBy>
  <cp:revision>53</cp:revision>
  <dcterms:created xsi:type="dcterms:W3CDTF">2017-06-16T14:12:13Z</dcterms:created>
  <dcterms:modified xsi:type="dcterms:W3CDTF">2021-02-21T17:05:56Z</dcterms:modified>
</cp:coreProperties>
</file>